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311" r:id="rId2"/>
    <p:sldId id="313" r:id="rId3"/>
    <p:sldId id="314" r:id="rId4"/>
    <p:sldId id="315" r:id="rId5"/>
    <p:sldId id="316" r:id="rId6"/>
    <p:sldId id="318" r:id="rId7"/>
    <p:sldId id="317" r:id="rId8"/>
    <p:sldId id="319" r:id="rId9"/>
    <p:sldId id="320" r:id="rId10"/>
    <p:sldId id="321" r:id="rId11"/>
    <p:sldId id="322" r:id="rId12"/>
    <p:sldId id="323" r:id="rId13"/>
    <p:sldId id="324" r:id="rId14"/>
    <p:sldId id="325" r:id="rId15"/>
    <p:sldId id="326" r:id="rId16"/>
    <p:sldId id="327" r:id="rId17"/>
    <p:sldId id="328" r:id="rId18"/>
    <p:sldId id="329" r:id="rId19"/>
    <p:sldId id="330" r:id="rId20"/>
    <p:sldId id="331" r:id="rId21"/>
    <p:sldId id="332" r:id="rId22"/>
    <p:sldId id="333" r:id="rId23"/>
    <p:sldId id="312" r:id="rId24"/>
    <p:sldId id="310" r:id="rId25"/>
    <p:sldId id="285" r:id="rId26"/>
    <p:sldId id="295" r:id="rId27"/>
    <p:sldId id="281" r:id="rId28"/>
    <p:sldId id="282" r:id="rId29"/>
    <p:sldId id="298" r:id="rId30"/>
    <p:sldId id="292" r:id="rId31"/>
    <p:sldId id="297" r:id="rId32"/>
    <p:sldId id="299" r:id="rId33"/>
    <p:sldId id="300" r:id="rId34"/>
    <p:sldId id="289" r:id="rId35"/>
    <p:sldId id="288" r:id="rId36"/>
    <p:sldId id="301" r:id="rId37"/>
    <p:sldId id="302" r:id="rId38"/>
    <p:sldId id="303" r:id="rId39"/>
    <p:sldId id="304" r:id="rId40"/>
    <p:sldId id="284" r:id="rId41"/>
    <p:sldId id="307" r:id="rId42"/>
    <p:sldId id="305" r:id="rId43"/>
    <p:sldId id="30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00"/>
    <a:srgbClr val="003300"/>
    <a:srgbClr val="FFFF99"/>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80" d="100"/>
          <a:sy n="80" d="100"/>
        </p:scale>
        <p:origin x="1219" y="4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BEFORE TUNING</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Sheet1!$A$2:$A$7</c:f>
              <c:strCache>
                <c:ptCount val="4"/>
                <c:pt idx="0">
                  <c:v>LINEAR</c:v>
                </c:pt>
                <c:pt idx="1">
                  <c:v>RIDGE</c:v>
                </c:pt>
                <c:pt idx="2">
                  <c:v>GBR</c:v>
                </c:pt>
                <c:pt idx="3">
                  <c:v>XGBOOST</c:v>
                </c:pt>
              </c:strCache>
            </c:strRef>
          </c:cat>
          <c:val>
            <c:numRef>
              <c:f>Sheet1!$B$2:$B$7</c:f>
              <c:numCache>
                <c:formatCode>General</c:formatCode>
                <c:ptCount val="6"/>
                <c:pt idx="0">
                  <c:v>61</c:v>
                </c:pt>
                <c:pt idx="1">
                  <c:v>68</c:v>
                </c:pt>
                <c:pt idx="2">
                  <c:v>64</c:v>
                </c:pt>
                <c:pt idx="3">
                  <c:v>64</c:v>
                </c:pt>
              </c:numCache>
            </c:numRef>
          </c:val>
          <c:extLst>
            <c:ext xmlns:c16="http://schemas.microsoft.com/office/drawing/2014/chart" uri="{C3380CC4-5D6E-409C-BE32-E72D297353CC}">
              <c16:uniqueId val="{00000000-C1B4-4BC2-9525-457A0A9348D5}"/>
            </c:ext>
          </c:extLst>
        </c:ser>
        <c:ser>
          <c:idx val="1"/>
          <c:order val="1"/>
          <c:tx>
            <c:strRef>
              <c:f>Sheet1!$C$1</c:f>
              <c:strCache>
                <c:ptCount val="1"/>
                <c:pt idx="0">
                  <c:v>AFTER TUNING</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Sheet1!$A$2:$A$7</c:f>
              <c:strCache>
                <c:ptCount val="4"/>
                <c:pt idx="0">
                  <c:v>LINEAR</c:v>
                </c:pt>
                <c:pt idx="1">
                  <c:v>RIDGE</c:v>
                </c:pt>
                <c:pt idx="2">
                  <c:v>GBR</c:v>
                </c:pt>
                <c:pt idx="3">
                  <c:v>XGBOOST</c:v>
                </c:pt>
              </c:strCache>
            </c:strRef>
          </c:cat>
          <c:val>
            <c:numRef>
              <c:f>Sheet1!$C$2:$C$7</c:f>
              <c:numCache>
                <c:formatCode>General</c:formatCode>
                <c:ptCount val="6"/>
                <c:pt idx="0">
                  <c:v>72</c:v>
                </c:pt>
                <c:pt idx="1">
                  <c:v>74</c:v>
                </c:pt>
                <c:pt idx="2">
                  <c:v>76</c:v>
                </c:pt>
                <c:pt idx="3">
                  <c:v>78</c:v>
                </c:pt>
              </c:numCache>
            </c:numRef>
          </c:val>
          <c:extLst>
            <c:ext xmlns:c16="http://schemas.microsoft.com/office/drawing/2014/chart" uri="{C3380CC4-5D6E-409C-BE32-E72D297353CC}">
              <c16:uniqueId val="{00000001-C1B4-4BC2-9525-457A0A9348D5}"/>
            </c:ext>
          </c:extLst>
        </c:ser>
        <c:dLbls>
          <c:dLblPos val="ctr"/>
          <c:showLegendKey val="0"/>
          <c:showVal val="1"/>
          <c:showCatName val="0"/>
          <c:showSerName val="0"/>
          <c:showPercent val="0"/>
          <c:showBubbleSize val="0"/>
        </c:dLbls>
        <c:gapWidth val="150"/>
        <c:overlap val="100"/>
        <c:axId val="2120987888"/>
        <c:axId val="2120989328"/>
      </c:barChart>
      <c:catAx>
        <c:axId val="212098788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20989328"/>
        <c:crosses val="autoZero"/>
        <c:auto val="1"/>
        <c:lblAlgn val="ctr"/>
        <c:lblOffset val="100"/>
        <c:noMultiLvlLbl val="0"/>
      </c:catAx>
      <c:valAx>
        <c:axId val="2120989328"/>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CA"/>
                  <a:t>ACCURACY IN %</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212098788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diagrams/_rels/data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image" Target="../media/image82.jpg"/></Relationships>
</file>

<file path=ppt/diagrams/_rels/data6.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g"/><Relationship Id="rId1" Type="http://schemas.openxmlformats.org/officeDocument/2006/relationships/image" Target="../media/image85.jpg"/></Relationships>
</file>

<file path=ppt/diagrams/_rels/drawing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image" Target="../media/image83.jpg"/><Relationship Id="rId1" Type="http://schemas.openxmlformats.org/officeDocument/2006/relationships/image" Target="../media/image82.jpg"/></Relationships>
</file>

<file path=ppt/diagrams/_rels/drawing6.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g"/><Relationship Id="rId1" Type="http://schemas.openxmlformats.org/officeDocument/2006/relationships/image" Target="../media/image85.jp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F82651-4881-417E-B84F-2047644455C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CA"/>
        </a:p>
      </dgm:t>
    </dgm:pt>
    <dgm:pt modelId="{FBC4FAFB-55E9-42FF-914D-B3E2485C3969}" type="pres">
      <dgm:prSet presAssocID="{7AF82651-4881-417E-B84F-2047644455CD}" presName="linear" presStyleCnt="0">
        <dgm:presLayoutVars>
          <dgm:animLvl val="lvl"/>
          <dgm:resizeHandles val="exact"/>
        </dgm:presLayoutVars>
      </dgm:prSet>
      <dgm:spPr/>
    </dgm:pt>
  </dgm:ptLst>
  <dgm:cxnLst>
    <dgm:cxn modelId="{EA66EC7C-EAC2-47E5-ADD6-AA736D2BD87D}" type="presOf" srcId="{7AF82651-4881-417E-B84F-2047644455CD}" destId="{FBC4FAFB-55E9-42FF-914D-B3E2485C396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994ABF-F3A7-498A-BE28-A19B41868992}" type="doc">
      <dgm:prSet loTypeId="urn:microsoft.com/office/officeart/2008/layout/VerticalAccentList" loCatId="list" qsTypeId="urn:microsoft.com/office/officeart/2005/8/quickstyle/simple1" qsCatId="simple" csTypeId="urn:microsoft.com/office/officeart/2005/8/colors/colorful1" csCatId="colorful" phldr="1"/>
      <dgm:spPr/>
      <dgm:t>
        <a:bodyPr/>
        <a:lstStyle/>
        <a:p>
          <a:endParaRPr lang="en-CA"/>
        </a:p>
      </dgm:t>
    </dgm:pt>
    <dgm:pt modelId="{72559C77-AB2D-445B-A148-071C05BFF61B}">
      <dgm:prSet phldrT="[Text]"/>
      <dgm:spPr/>
      <dgm:t>
        <a:bodyPr/>
        <a:lstStyle/>
        <a:p>
          <a:r>
            <a:rPr lang="en-CA" dirty="0"/>
            <a:t>LASSO REGRESSION</a:t>
          </a:r>
        </a:p>
      </dgm:t>
    </dgm:pt>
    <dgm:pt modelId="{75E28CEF-DC41-4E1E-B523-EA0164B3C419}" type="parTrans" cxnId="{90AEAF48-2B94-44D1-8B8A-4F5D094ECA6B}">
      <dgm:prSet/>
      <dgm:spPr/>
      <dgm:t>
        <a:bodyPr/>
        <a:lstStyle/>
        <a:p>
          <a:endParaRPr lang="en-CA"/>
        </a:p>
      </dgm:t>
    </dgm:pt>
    <dgm:pt modelId="{CB9927A5-08E9-4304-84E8-69A327257030}" type="sibTrans" cxnId="{90AEAF48-2B94-44D1-8B8A-4F5D094ECA6B}">
      <dgm:prSet/>
      <dgm:spPr/>
      <dgm:t>
        <a:bodyPr/>
        <a:lstStyle/>
        <a:p>
          <a:endParaRPr lang="en-CA"/>
        </a:p>
      </dgm:t>
    </dgm:pt>
    <dgm:pt modelId="{3711A5C7-0696-4D5A-B64A-09E25126058C}">
      <dgm:prSet phldrT="[Text]"/>
      <dgm:spPr/>
      <dgm:t>
        <a:bodyPr/>
        <a:lstStyle/>
        <a:p>
          <a:r>
            <a:rPr lang="en-CA" dirty="0"/>
            <a:t>GRADIENT BOOSTING REGRESSOR</a:t>
          </a:r>
        </a:p>
      </dgm:t>
    </dgm:pt>
    <dgm:pt modelId="{3E480F49-6FAC-43CD-BF5E-FCDCEA3C01A0}" type="parTrans" cxnId="{249B48CD-F85F-4808-A652-EAD695D96CEE}">
      <dgm:prSet/>
      <dgm:spPr/>
      <dgm:t>
        <a:bodyPr/>
        <a:lstStyle/>
        <a:p>
          <a:endParaRPr lang="en-CA"/>
        </a:p>
      </dgm:t>
    </dgm:pt>
    <dgm:pt modelId="{7B298214-7BB7-4000-8EF3-59E0B318B239}" type="sibTrans" cxnId="{249B48CD-F85F-4808-A652-EAD695D96CEE}">
      <dgm:prSet/>
      <dgm:spPr/>
      <dgm:t>
        <a:bodyPr/>
        <a:lstStyle/>
        <a:p>
          <a:endParaRPr lang="en-CA"/>
        </a:p>
      </dgm:t>
    </dgm:pt>
    <dgm:pt modelId="{23F6923F-7A8C-4907-A8ED-7DCEF8C7E276}">
      <dgm:prSet phldrT="[Text]"/>
      <dgm:spPr/>
      <dgm:t>
        <a:bodyPr/>
        <a:lstStyle/>
        <a:p>
          <a:r>
            <a:rPr lang="en-CA" dirty="0"/>
            <a:t>XG BOOST REGRESSOR</a:t>
          </a:r>
        </a:p>
      </dgm:t>
    </dgm:pt>
    <dgm:pt modelId="{E781C033-29F1-434F-B7EC-ED40FD1BFB1D}" type="parTrans" cxnId="{0687F1C7-B98D-403B-B600-573F643A9183}">
      <dgm:prSet/>
      <dgm:spPr/>
      <dgm:t>
        <a:bodyPr/>
        <a:lstStyle/>
        <a:p>
          <a:endParaRPr lang="en-CA"/>
        </a:p>
      </dgm:t>
    </dgm:pt>
    <dgm:pt modelId="{5EBE5836-4FCC-4951-B062-6EA73AD1E47E}" type="sibTrans" cxnId="{0687F1C7-B98D-403B-B600-573F643A9183}">
      <dgm:prSet/>
      <dgm:spPr/>
      <dgm:t>
        <a:bodyPr/>
        <a:lstStyle/>
        <a:p>
          <a:endParaRPr lang="en-CA"/>
        </a:p>
      </dgm:t>
    </dgm:pt>
    <dgm:pt modelId="{1D70AF3E-B532-46A4-9CC2-5779279879D4}" type="pres">
      <dgm:prSet presAssocID="{C2994ABF-F3A7-498A-BE28-A19B41868992}" presName="Name0" presStyleCnt="0">
        <dgm:presLayoutVars>
          <dgm:chMax/>
          <dgm:chPref/>
          <dgm:dir/>
        </dgm:presLayoutVars>
      </dgm:prSet>
      <dgm:spPr/>
    </dgm:pt>
    <dgm:pt modelId="{59FFFF0F-4A60-437A-8E66-D7E235807A21}" type="pres">
      <dgm:prSet presAssocID="{72559C77-AB2D-445B-A148-071C05BFF61B}" presName="parenttextcomposite" presStyleCnt="0"/>
      <dgm:spPr/>
    </dgm:pt>
    <dgm:pt modelId="{66065273-74FB-48C7-9B6D-DB160265E66B}" type="pres">
      <dgm:prSet presAssocID="{72559C77-AB2D-445B-A148-071C05BFF61B}" presName="parenttext" presStyleLbl="revTx" presStyleIdx="0" presStyleCnt="3">
        <dgm:presLayoutVars>
          <dgm:chMax/>
          <dgm:chPref val="2"/>
          <dgm:bulletEnabled val="1"/>
        </dgm:presLayoutVars>
      </dgm:prSet>
      <dgm:spPr/>
    </dgm:pt>
    <dgm:pt modelId="{ED40904F-E4B3-4FFD-95A4-9181D72F65BB}" type="pres">
      <dgm:prSet presAssocID="{72559C77-AB2D-445B-A148-071C05BFF61B}" presName="parallelogramComposite" presStyleCnt="0"/>
      <dgm:spPr/>
    </dgm:pt>
    <dgm:pt modelId="{5FF1B4C5-8C20-4DEA-900A-C50B891A9CBC}" type="pres">
      <dgm:prSet presAssocID="{72559C77-AB2D-445B-A148-071C05BFF61B}" presName="parallelogram1" presStyleLbl="alignNode1" presStyleIdx="0" presStyleCnt="21"/>
      <dgm:spPr/>
    </dgm:pt>
    <dgm:pt modelId="{61113A50-B03B-4D7A-A8CD-66D7F2C2C511}" type="pres">
      <dgm:prSet presAssocID="{72559C77-AB2D-445B-A148-071C05BFF61B}" presName="parallelogram2" presStyleLbl="alignNode1" presStyleIdx="1" presStyleCnt="21"/>
      <dgm:spPr/>
    </dgm:pt>
    <dgm:pt modelId="{BCDFF8DA-801E-4F89-941D-65C37EA9CDEE}" type="pres">
      <dgm:prSet presAssocID="{72559C77-AB2D-445B-A148-071C05BFF61B}" presName="parallelogram3" presStyleLbl="alignNode1" presStyleIdx="2" presStyleCnt="21"/>
      <dgm:spPr/>
    </dgm:pt>
    <dgm:pt modelId="{5BBF3F24-E99F-4411-B70D-B1F8DBE12F4E}" type="pres">
      <dgm:prSet presAssocID="{72559C77-AB2D-445B-A148-071C05BFF61B}" presName="parallelogram4" presStyleLbl="alignNode1" presStyleIdx="3" presStyleCnt="21"/>
      <dgm:spPr/>
    </dgm:pt>
    <dgm:pt modelId="{AFDAD71C-AD69-42AB-90F1-C47175F97FDE}" type="pres">
      <dgm:prSet presAssocID="{72559C77-AB2D-445B-A148-071C05BFF61B}" presName="parallelogram5" presStyleLbl="alignNode1" presStyleIdx="4" presStyleCnt="21"/>
      <dgm:spPr/>
    </dgm:pt>
    <dgm:pt modelId="{490674E3-B533-43F6-B0CC-4DB639E7A912}" type="pres">
      <dgm:prSet presAssocID="{72559C77-AB2D-445B-A148-071C05BFF61B}" presName="parallelogram6" presStyleLbl="alignNode1" presStyleIdx="5" presStyleCnt="21"/>
      <dgm:spPr/>
    </dgm:pt>
    <dgm:pt modelId="{A4E2EB10-9F23-4E4B-B279-6E133667EBDB}" type="pres">
      <dgm:prSet presAssocID="{72559C77-AB2D-445B-A148-071C05BFF61B}" presName="parallelogram7" presStyleLbl="alignNode1" presStyleIdx="6" presStyleCnt="21"/>
      <dgm:spPr/>
    </dgm:pt>
    <dgm:pt modelId="{E8FD04F8-82DF-45A8-8D91-522EBC777080}" type="pres">
      <dgm:prSet presAssocID="{CB9927A5-08E9-4304-84E8-69A327257030}" presName="sibTrans" presStyleCnt="0"/>
      <dgm:spPr/>
    </dgm:pt>
    <dgm:pt modelId="{9FF81651-D012-4EF5-B8B8-B370F611EFA9}" type="pres">
      <dgm:prSet presAssocID="{3711A5C7-0696-4D5A-B64A-09E25126058C}" presName="parenttextcomposite" presStyleCnt="0"/>
      <dgm:spPr/>
    </dgm:pt>
    <dgm:pt modelId="{AAF468B0-D995-4F4A-A716-8CD8284B3BA9}" type="pres">
      <dgm:prSet presAssocID="{3711A5C7-0696-4D5A-B64A-09E25126058C}" presName="parenttext" presStyleLbl="revTx" presStyleIdx="1" presStyleCnt="3">
        <dgm:presLayoutVars>
          <dgm:chMax/>
          <dgm:chPref val="2"/>
          <dgm:bulletEnabled val="1"/>
        </dgm:presLayoutVars>
      </dgm:prSet>
      <dgm:spPr/>
    </dgm:pt>
    <dgm:pt modelId="{B56BA829-1434-4B16-BC20-38765EC37B68}" type="pres">
      <dgm:prSet presAssocID="{3711A5C7-0696-4D5A-B64A-09E25126058C}" presName="parallelogramComposite" presStyleCnt="0"/>
      <dgm:spPr/>
    </dgm:pt>
    <dgm:pt modelId="{686179CE-4E2E-44B3-8662-5E4D47778B8C}" type="pres">
      <dgm:prSet presAssocID="{3711A5C7-0696-4D5A-B64A-09E25126058C}" presName="parallelogram1" presStyleLbl="alignNode1" presStyleIdx="7" presStyleCnt="21"/>
      <dgm:spPr/>
    </dgm:pt>
    <dgm:pt modelId="{015E63CE-D28B-45A0-BF33-CBC35D72C90C}" type="pres">
      <dgm:prSet presAssocID="{3711A5C7-0696-4D5A-B64A-09E25126058C}" presName="parallelogram2" presStyleLbl="alignNode1" presStyleIdx="8" presStyleCnt="21"/>
      <dgm:spPr/>
    </dgm:pt>
    <dgm:pt modelId="{58D1BFD5-669E-4AB2-BB01-9F5BCEF8C910}" type="pres">
      <dgm:prSet presAssocID="{3711A5C7-0696-4D5A-B64A-09E25126058C}" presName="parallelogram3" presStyleLbl="alignNode1" presStyleIdx="9" presStyleCnt="21"/>
      <dgm:spPr/>
    </dgm:pt>
    <dgm:pt modelId="{0A26D304-BAF2-46FC-A00E-DD5743C7F737}" type="pres">
      <dgm:prSet presAssocID="{3711A5C7-0696-4D5A-B64A-09E25126058C}" presName="parallelogram4" presStyleLbl="alignNode1" presStyleIdx="10" presStyleCnt="21"/>
      <dgm:spPr/>
    </dgm:pt>
    <dgm:pt modelId="{5E6CE51E-A28A-41CE-802B-12B2B85D2CAF}" type="pres">
      <dgm:prSet presAssocID="{3711A5C7-0696-4D5A-B64A-09E25126058C}" presName="parallelogram5" presStyleLbl="alignNode1" presStyleIdx="11" presStyleCnt="21"/>
      <dgm:spPr/>
    </dgm:pt>
    <dgm:pt modelId="{CF137311-E483-479C-8FBE-5586BF63A326}" type="pres">
      <dgm:prSet presAssocID="{3711A5C7-0696-4D5A-B64A-09E25126058C}" presName="parallelogram6" presStyleLbl="alignNode1" presStyleIdx="12" presStyleCnt="21"/>
      <dgm:spPr/>
    </dgm:pt>
    <dgm:pt modelId="{E9EB80D3-5CD7-4213-A9C6-90A0BD23F631}" type="pres">
      <dgm:prSet presAssocID="{3711A5C7-0696-4D5A-B64A-09E25126058C}" presName="parallelogram7" presStyleLbl="alignNode1" presStyleIdx="13" presStyleCnt="21"/>
      <dgm:spPr/>
    </dgm:pt>
    <dgm:pt modelId="{E37E91D7-7E8E-42F1-AA21-09087CD5F831}" type="pres">
      <dgm:prSet presAssocID="{7B298214-7BB7-4000-8EF3-59E0B318B239}" presName="sibTrans" presStyleCnt="0"/>
      <dgm:spPr/>
    </dgm:pt>
    <dgm:pt modelId="{791A34FC-9349-477A-A7B8-EE8A5EDCEC9E}" type="pres">
      <dgm:prSet presAssocID="{23F6923F-7A8C-4907-A8ED-7DCEF8C7E276}" presName="parenttextcomposite" presStyleCnt="0"/>
      <dgm:spPr/>
    </dgm:pt>
    <dgm:pt modelId="{2678B5E4-F3ED-44B1-8673-2F034D26BB38}" type="pres">
      <dgm:prSet presAssocID="{23F6923F-7A8C-4907-A8ED-7DCEF8C7E276}" presName="parenttext" presStyleLbl="revTx" presStyleIdx="2" presStyleCnt="3">
        <dgm:presLayoutVars>
          <dgm:chMax/>
          <dgm:chPref val="2"/>
          <dgm:bulletEnabled val="1"/>
        </dgm:presLayoutVars>
      </dgm:prSet>
      <dgm:spPr/>
    </dgm:pt>
    <dgm:pt modelId="{2707BD62-F1CC-40BD-ACD2-9F68BCF94344}" type="pres">
      <dgm:prSet presAssocID="{23F6923F-7A8C-4907-A8ED-7DCEF8C7E276}" presName="parallelogramComposite" presStyleCnt="0"/>
      <dgm:spPr/>
    </dgm:pt>
    <dgm:pt modelId="{DCD71E71-57FE-4F8F-A49B-EA7266D59B72}" type="pres">
      <dgm:prSet presAssocID="{23F6923F-7A8C-4907-A8ED-7DCEF8C7E276}" presName="parallelogram1" presStyleLbl="alignNode1" presStyleIdx="14" presStyleCnt="21"/>
      <dgm:spPr/>
    </dgm:pt>
    <dgm:pt modelId="{2AC8FDA5-75E6-46BC-8F72-4000032992C3}" type="pres">
      <dgm:prSet presAssocID="{23F6923F-7A8C-4907-A8ED-7DCEF8C7E276}" presName="parallelogram2" presStyleLbl="alignNode1" presStyleIdx="15" presStyleCnt="21"/>
      <dgm:spPr/>
    </dgm:pt>
    <dgm:pt modelId="{0155C680-561B-4627-B3C2-D22C498A76AE}" type="pres">
      <dgm:prSet presAssocID="{23F6923F-7A8C-4907-A8ED-7DCEF8C7E276}" presName="parallelogram3" presStyleLbl="alignNode1" presStyleIdx="16" presStyleCnt="21"/>
      <dgm:spPr/>
    </dgm:pt>
    <dgm:pt modelId="{96941BBB-D1C0-4CD7-8B00-AF8E1F7E3F7D}" type="pres">
      <dgm:prSet presAssocID="{23F6923F-7A8C-4907-A8ED-7DCEF8C7E276}" presName="parallelogram4" presStyleLbl="alignNode1" presStyleIdx="17" presStyleCnt="21"/>
      <dgm:spPr/>
    </dgm:pt>
    <dgm:pt modelId="{BB039C45-C8B3-4169-967C-E2FD350E48A5}" type="pres">
      <dgm:prSet presAssocID="{23F6923F-7A8C-4907-A8ED-7DCEF8C7E276}" presName="parallelogram5" presStyleLbl="alignNode1" presStyleIdx="18" presStyleCnt="21"/>
      <dgm:spPr/>
    </dgm:pt>
    <dgm:pt modelId="{F0787DF2-2F75-4632-BB99-B40A02D8729D}" type="pres">
      <dgm:prSet presAssocID="{23F6923F-7A8C-4907-A8ED-7DCEF8C7E276}" presName="parallelogram6" presStyleLbl="alignNode1" presStyleIdx="19" presStyleCnt="21"/>
      <dgm:spPr/>
    </dgm:pt>
    <dgm:pt modelId="{C39C2A8D-7DFC-442A-B232-395730205881}" type="pres">
      <dgm:prSet presAssocID="{23F6923F-7A8C-4907-A8ED-7DCEF8C7E276}" presName="parallelogram7" presStyleLbl="alignNode1" presStyleIdx="20" presStyleCnt="21"/>
      <dgm:spPr/>
    </dgm:pt>
  </dgm:ptLst>
  <dgm:cxnLst>
    <dgm:cxn modelId="{2C9A2B12-66C5-4981-AD5A-86F487248D9B}" type="presOf" srcId="{3711A5C7-0696-4D5A-B64A-09E25126058C}" destId="{AAF468B0-D995-4F4A-A716-8CD8284B3BA9}" srcOrd="0" destOrd="0" presId="urn:microsoft.com/office/officeart/2008/layout/VerticalAccentList"/>
    <dgm:cxn modelId="{102B683E-1293-4300-8079-1A38365D2B1F}" type="presOf" srcId="{72559C77-AB2D-445B-A148-071C05BFF61B}" destId="{66065273-74FB-48C7-9B6D-DB160265E66B}" srcOrd="0" destOrd="0" presId="urn:microsoft.com/office/officeart/2008/layout/VerticalAccentList"/>
    <dgm:cxn modelId="{90AEAF48-2B94-44D1-8B8A-4F5D094ECA6B}" srcId="{C2994ABF-F3A7-498A-BE28-A19B41868992}" destId="{72559C77-AB2D-445B-A148-071C05BFF61B}" srcOrd="0" destOrd="0" parTransId="{75E28CEF-DC41-4E1E-B523-EA0164B3C419}" sibTransId="{CB9927A5-08E9-4304-84E8-69A327257030}"/>
    <dgm:cxn modelId="{3E79F39D-3D89-48B7-9847-600590A06ED0}" type="presOf" srcId="{23F6923F-7A8C-4907-A8ED-7DCEF8C7E276}" destId="{2678B5E4-F3ED-44B1-8673-2F034D26BB38}" srcOrd="0" destOrd="0" presId="urn:microsoft.com/office/officeart/2008/layout/VerticalAccentList"/>
    <dgm:cxn modelId="{0965E4BD-FAF2-4C22-9F40-18445F80245B}" type="presOf" srcId="{C2994ABF-F3A7-498A-BE28-A19B41868992}" destId="{1D70AF3E-B532-46A4-9CC2-5779279879D4}" srcOrd="0" destOrd="0" presId="urn:microsoft.com/office/officeart/2008/layout/VerticalAccentList"/>
    <dgm:cxn modelId="{0687F1C7-B98D-403B-B600-573F643A9183}" srcId="{C2994ABF-F3A7-498A-BE28-A19B41868992}" destId="{23F6923F-7A8C-4907-A8ED-7DCEF8C7E276}" srcOrd="2" destOrd="0" parTransId="{E781C033-29F1-434F-B7EC-ED40FD1BFB1D}" sibTransId="{5EBE5836-4FCC-4951-B062-6EA73AD1E47E}"/>
    <dgm:cxn modelId="{249B48CD-F85F-4808-A652-EAD695D96CEE}" srcId="{C2994ABF-F3A7-498A-BE28-A19B41868992}" destId="{3711A5C7-0696-4D5A-B64A-09E25126058C}" srcOrd="1" destOrd="0" parTransId="{3E480F49-6FAC-43CD-BF5E-FCDCEA3C01A0}" sibTransId="{7B298214-7BB7-4000-8EF3-59E0B318B239}"/>
    <dgm:cxn modelId="{6E73FDD3-5577-46EF-ABD7-4BD01ECF8E95}" type="presParOf" srcId="{1D70AF3E-B532-46A4-9CC2-5779279879D4}" destId="{59FFFF0F-4A60-437A-8E66-D7E235807A21}" srcOrd="0" destOrd="0" presId="urn:microsoft.com/office/officeart/2008/layout/VerticalAccentList"/>
    <dgm:cxn modelId="{B277265F-7358-45F7-BE79-9FAA07D56D9C}" type="presParOf" srcId="{59FFFF0F-4A60-437A-8E66-D7E235807A21}" destId="{66065273-74FB-48C7-9B6D-DB160265E66B}" srcOrd="0" destOrd="0" presId="urn:microsoft.com/office/officeart/2008/layout/VerticalAccentList"/>
    <dgm:cxn modelId="{F7CF84EF-7333-4EE3-ACF5-148330221279}" type="presParOf" srcId="{1D70AF3E-B532-46A4-9CC2-5779279879D4}" destId="{ED40904F-E4B3-4FFD-95A4-9181D72F65BB}" srcOrd="1" destOrd="0" presId="urn:microsoft.com/office/officeart/2008/layout/VerticalAccentList"/>
    <dgm:cxn modelId="{DC66DF35-A1E8-478F-8864-03E02C1DF91C}" type="presParOf" srcId="{ED40904F-E4B3-4FFD-95A4-9181D72F65BB}" destId="{5FF1B4C5-8C20-4DEA-900A-C50B891A9CBC}" srcOrd="0" destOrd="0" presId="urn:microsoft.com/office/officeart/2008/layout/VerticalAccentList"/>
    <dgm:cxn modelId="{070E3FBE-3241-4684-A735-D1D4372349D3}" type="presParOf" srcId="{ED40904F-E4B3-4FFD-95A4-9181D72F65BB}" destId="{61113A50-B03B-4D7A-A8CD-66D7F2C2C511}" srcOrd="1" destOrd="0" presId="urn:microsoft.com/office/officeart/2008/layout/VerticalAccentList"/>
    <dgm:cxn modelId="{AAE1E369-C51F-4A9B-A72D-490EA04453B4}" type="presParOf" srcId="{ED40904F-E4B3-4FFD-95A4-9181D72F65BB}" destId="{BCDFF8DA-801E-4F89-941D-65C37EA9CDEE}" srcOrd="2" destOrd="0" presId="urn:microsoft.com/office/officeart/2008/layout/VerticalAccentList"/>
    <dgm:cxn modelId="{9C6E49F1-4AA3-4337-950B-758CC7F76AD5}" type="presParOf" srcId="{ED40904F-E4B3-4FFD-95A4-9181D72F65BB}" destId="{5BBF3F24-E99F-4411-B70D-B1F8DBE12F4E}" srcOrd="3" destOrd="0" presId="urn:microsoft.com/office/officeart/2008/layout/VerticalAccentList"/>
    <dgm:cxn modelId="{8E280F47-3584-4C0B-93FA-8815A540CA30}" type="presParOf" srcId="{ED40904F-E4B3-4FFD-95A4-9181D72F65BB}" destId="{AFDAD71C-AD69-42AB-90F1-C47175F97FDE}" srcOrd="4" destOrd="0" presId="urn:microsoft.com/office/officeart/2008/layout/VerticalAccentList"/>
    <dgm:cxn modelId="{4FAB440E-2D76-46DC-A041-DD99BB197700}" type="presParOf" srcId="{ED40904F-E4B3-4FFD-95A4-9181D72F65BB}" destId="{490674E3-B533-43F6-B0CC-4DB639E7A912}" srcOrd="5" destOrd="0" presId="urn:microsoft.com/office/officeart/2008/layout/VerticalAccentList"/>
    <dgm:cxn modelId="{F1E83387-39D5-49C2-8C8C-E53CF78D12C1}" type="presParOf" srcId="{ED40904F-E4B3-4FFD-95A4-9181D72F65BB}" destId="{A4E2EB10-9F23-4E4B-B279-6E133667EBDB}" srcOrd="6" destOrd="0" presId="urn:microsoft.com/office/officeart/2008/layout/VerticalAccentList"/>
    <dgm:cxn modelId="{34EB9E8B-E74F-4DFD-8D67-A7F3A24975DB}" type="presParOf" srcId="{1D70AF3E-B532-46A4-9CC2-5779279879D4}" destId="{E8FD04F8-82DF-45A8-8D91-522EBC777080}" srcOrd="2" destOrd="0" presId="urn:microsoft.com/office/officeart/2008/layout/VerticalAccentList"/>
    <dgm:cxn modelId="{C6A5A6F2-1530-4C85-AF86-0471CE0E06A9}" type="presParOf" srcId="{1D70AF3E-B532-46A4-9CC2-5779279879D4}" destId="{9FF81651-D012-4EF5-B8B8-B370F611EFA9}" srcOrd="3" destOrd="0" presId="urn:microsoft.com/office/officeart/2008/layout/VerticalAccentList"/>
    <dgm:cxn modelId="{6CD3E204-89A1-4020-A6E0-89BD978C0394}" type="presParOf" srcId="{9FF81651-D012-4EF5-B8B8-B370F611EFA9}" destId="{AAF468B0-D995-4F4A-A716-8CD8284B3BA9}" srcOrd="0" destOrd="0" presId="urn:microsoft.com/office/officeart/2008/layout/VerticalAccentList"/>
    <dgm:cxn modelId="{61E11FA2-5526-46FC-8C05-E9E0FE0B4C10}" type="presParOf" srcId="{1D70AF3E-B532-46A4-9CC2-5779279879D4}" destId="{B56BA829-1434-4B16-BC20-38765EC37B68}" srcOrd="4" destOrd="0" presId="urn:microsoft.com/office/officeart/2008/layout/VerticalAccentList"/>
    <dgm:cxn modelId="{5ADCC60C-4AB7-45A5-9830-6AA0FDA48B91}" type="presParOf" srcId="{B56BA829-1434-4B16-BC20-38765EC37B68}" destId="{686179CE-4E2E-44B3-8662-5E4D47778B8C}" srcOrd="0" destOrd="0" presId="urn:microsoft.com/office/officeart/2008/layout/VerticalAccentList"/>
    <dgm:cxn modelId="{49C8277E-0AD8-4850-BB78-4DBA571B1322}" type="presParOf" srcId="{B56BA829-1434-4B16-BC20-38765EC37B68}" destId="{015E63CE-D28B-45A0-BF33-CBC35D72C90C}" srcOrd="1" destOrd="0" presId="urn:microsoft.com/office/officeart/2008/layout/VerticalAccentList"/>
    <dgm:cxn modelId="{436987C4-827F-4453-BF7B-C0C83B6AA4EE}" type="presParOf" srcId="{B56BA829-1434-4B16-BC20-38765EC37B68}" destId="{58D1BFD5-669E-4AB2-BB01-9F5BCEF8C910}" srcOrd="2" destOrd="0" presId="urn:microsoft.com/office/officeart/2008/layout/VerticalAccentList"/>
    <dgm:cxn modelId="{BD3E2606-5082-45FC-B440-9D3662E64F6C}" type="presParOf" srcId="{B56BA829-1434-4B16-BC20-38765EC37B68}" destId="{0A26D304-BAF2-46FC-A00E-DD5743C7F737}" srcOrd="3" destOrd="0" presId="urn:microsoft.com/office/officeart/2008/layout/VerticalAccentList"/>
    <dgm:cxn modelId="{A9B22A53-F776-41C3-B436-35529174B0C1}" type="presParOf" srcId="{B56BA829-1434-4B16-BC20-38765EC37B68}" destId="{5E6CE51E-A28A-41CE-802B-12B2B85D2CAF}" srcOrd="4" destOrd="0" presId="urn:microsoft.com/office/officeart/2008/layout/VerticalAccentList"/>
    <dgm:cxn modelId="{84B7D7C9-1DE4-47B7-AF55-015A0DC9ECC2}" type="presParOf" srcId="{B56BA829-1434-4B16-BC20-38765EC37B68}" destId="{CF137311-E483-479C-8FBE-5586BF63A326}" srcOrd="5" destOrd="0" presId="urn:microsoft.com/office/officeart/2008/layout/VerticalAccentList"/>
    <dgm:cxn modelId="{6B78ED87-6D57-42E5-85FD-65F32FD5CD6F}" type="presParOf" srcId="{B56BA829-1434-4B16-BC20-38765EC37B68}" destId="{E9EB80D3-5CD7-4213-A9C6-90A0BD23F631}" srcOrd="6" destOrd="0" presId="urn:microsoft.com/office/officeart/2008/layout/VerticalAccentList"/>
    <dgm:cxn modelId="{5D672084-1A5D-4C6B-A2F2-721FDC006451}" type="presParOf" srcId="{1D70AF3E-B532-46A4-9CC2-5779279879D4}" destId="{E37E91D7-7E8E-42F1-AA21-09087CD5F831}" srcOrd="5" destOrd="0" presId="urn:microsoft.com/office/officeart/2008/layout/VerticalAccentList"/>
    <dgm:cxn modelId="{36584132-1953-41E2-9E79-1DB3A1FA0751}" type="presParOf" srcId="{1D70AF3E-B532-46A4-9CC2-5779279879D4}" destId="{791A34FC-9349-477A-A7B8-EE8A5EDCEC9E}" srcOrd="6" destOrd="0" presId="urn:microsoft.com/office/officeart/2008/layout/VerticalAccentList"/>
    <dgm:cxn modelId="{E8831C5F-F4BF-43BA-B9DA-D2E2A9BA1DD8}" type="presParOf" srcId="{791A34FC-9349-477A-A7B8-EE8A5EDCEC9E}" destId="{2678B5E4-F3ED-44B1-8673-2F034D26BB38}" srcOrd="0" destOrd="0" presId="urn:microsoft.com/office/officeart/2008/layout/VerticalAccentList"/>
    <dgm:cxn modelId="{702BA65A-4402-4A57-8A3D-2CE0A49C21D1}" type="presParOf" srcId="{1D70AF3E-B532-46A4-9CC2-5779279879D4}" destId="{2707BD62-F1CC-40BD-ACD2-9F68BCF94344}" srcOrd="7" destOrd="0" presId="urn:microsoft.com/office/officeart/2008/layout/VerticalAccentList"/>
    <dgm:cxn modelId="{31C5E9D1-3A87-406F-955D-7894B4DEE1E0}" type="presParOf" srcId="{2707BD62-F1CC-40BD-ACD2-9F68BCF94344}" destId="{DCD71E71-57FE-4F8F-A49B-EA7266D59B72}" srcOrd="0" destOrd="0" presId="urn:microsoft.com/office/officeart/2008/layout/VerticalAccentList"/>
    <dgm:cxn modelId="{18413812-9AB6-4A8D-97B5-C3AC96B88869}" type="presParOf" srcId="{2707BD62-F1CC-40BD-ACD2-9F68BCF94344}" destId="{2AC8FDA5-75E6-46BC-8F72-4000032992C3}" srcOrd="1" destOrd="0" presId="urn:microsoft.com/office/officeart/2008/layout/VerticalAccentList"/>
    <dgm:cxn modelId="{179F6321-E8D3-450F-8292-3BD583386D4B}" type="presParOf" srcId="{2707BD62-F1CC-40BD-ACD2-9F68BCF94344}" destId="{0155C680-561B-4627-B3C2-D22C498A76AE}" srcOrd="2" destOrd="0" presId="urn:microsoft.com/office/officeart/2008/layout/VerticalAccentList"/>
    <dgm:cxn modelId="{19039E26-6525-4CFD-B102-98E573C06971}" type="presParOf" srcId="{2707BD62-F1CC-40BD-ACD2-9F68BCF94344}" destId="{96941BBB-D1C0-4CD7-8B00-AF8E1F7E3F7D}" srcOrd="3" destOrd="0" presId="urn:microsoft.com/office/officeart/2008/layout/VerticalAccentList"/>
    <dgm:cxn modelId="{A1734415-D18A-431B-913C-75A510B7FB3F}" type="presParOf" srcId="{2707BD62-F1CC-40BD-ACD2-9F68BCF94344}" destId="{BB039C45-C8B3-4169-967C-E2FD350E48A5}" srcOrd="4" destOrd="0" presId="urn:microsoft.com/office/officeart/2008/layout/VerticalAccentList"/>
    <dgm:cxn modelId="{05506847-5EC6-44A5-A06E-66CDCDB4A37E}" type="presParOf" srcId="{2707BD62-F1CC-40BD-ACD2-9F68BCF94344}" destId="{F0787DF2-2F75-4632-BB99-B40A02D8729D}" srcOrd="5" destOrd="0" presId="urn:microsoft.com/office/officeart/2008/layout/VerticalAccentList"/>
    <dgm:cxn modelId="{37915232-643B-4538-AF76-E149F3BC6039}" type="presParOf" srcId="{2707BD62-F1CC-40BD-ACD2-9F68BCF94344}" destId="{C39C2A8D-7DFC-442A-B232-395730205881}" srcOrd="6" destOrd="0" presId="urn:microsoft.com/office/officeart/2008/layout/VerticalAccent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994ABF-F3A7-498A-BE28-A19B41868992}" type="doc">
      <dgm:prSet loTypeId="urn:microsoft.com/office/officeart/2008/layout/VerticalAccentList" loCatId="list" qsTypeId="urn:microsoft.com/office/officeart/2005/8/quickstyle/simple1" qsCatId="simple" csTypeId="urn:microsoft.com/office/officeart/2005/8/colors/colorful1" csCatId="colorful" phldr="1"/>
      <dgm:spPr/>
      <dgm:t>
        <a:bodyPr/>
        <a:lstStyle/>
        <a:p>
          <a:endParaRPr lang="en-CA"/>
        </a:p>
      </dgm:t>
    </dgm:pt>
    <dgm:pt modelId="{72559C77-AB2D-445B-A148-071C05BFF61B}">
      <dgm:prSet phldrT="[Text]"/>
      <dgm:spPr/>
      <dgm:t>
        <a:bodyPr/>
        <a:lstStyle/>
        <a:p>
          <a:r>
            <a:rPr lang="en-CA" altLang="en-US" dirty="0"/>
            <a:t>LINEAR REGRESSION</a:t>
          </a:r>
          <a:endParaRPr lang="en-CA" dirty="0"/>
        </a:p>
      </dgm:t>
    </dgm:pt>
    <dgm:pt modelId="{75E28CEF-DC41-4E1E-B523-EA0164B3C419}" type="parTrans" cxnId="{90AEAF48-2B94-44D1-8B8A-4F5D094ECA6B}">
      <dgm:prSet/>
      <dgm:spPr/>
      <dgm:t>
        <a:bodyPr/>
        <a:lstStyle/>
        <a:p>
          <a:endParaRPr lang="en-CA"/>
        </a:p>
      </dgm:t>
    </dgm:pt>
    <dgm:pt modelId="{CB9927A5-08E9-4304-84E8-69A327257030}" type="sibTrans" cxnId="{90AEAF48-2B94-44D1-8B8A-4F5D094ECA6B}">
      <dgm:prSet/>
      <dgm:spPr/>
      <dgm:t>
        <a:bodyPr/>
        <a:lstStyle/>
        <a:p>
          <a:endParaRPr lang="en-CA"/>
        </a:p>
      </dgm:t>
    </dgm:pt>
    <dgm:pt modelId="{3711A5C7-0696-4D5A-B64A-09E25126058C}">
      <dgm:prSet phldrT="[Text]"/>
      <dgm:spPr/>
      <dgm:t>
        <a:bodyPr/>
        <a:lstStyle/>
        <a:p>
          <a:r>
            <a:rPr lang="en-CA" altLang="en-US" dirty="0"/>
            <a:t>POLYNOMIAL REGRESSION</a:t>
          </a:r>
          <a:endParaRPr lang="en-CA" dirty="0"/>
        </a:p>
      </dgm:t>
    </dgm:pt>
    <dgm:pt modelId="{3E480F49-6FAC-43CD-BF5E-FCDCEA3C01A0}" type="parTrans" cxnId="{249B48CD-F85F-4808-A652-EAD695D96CEE}">
      <dgm:prSet/>
      <dgm:spPr/>
      <dgm:t>
        <a:bodyPr/>
        <a:lstStyle/>
        <a:p>
          <a:endParaRPr lang="en-CA"/>
        </a:p>
      </dgm:t>
    </dgm:pt>
    <dgm:pt modelId="{7B298214-7BB7-4000-8EF3-59E0B318B239}" type="sibTrans" cxnId="{249B48CD-F85F-4808-A652-EAD695D96CEE}">
      <dgm:prSet/>
      <dgm:spPr/>
      <dgm:t>
        <a:bodyPr/>
        <a:lstStyle/>
        <a:p>
          <a:endParaRPr lang="en-CA"/>
        </a:p>
      </dgm:t>
    </dgm:pt>
    <dgm:pt modelId="{23F6923F-7A8C-4907-A8ED-7DCEF8C7E276}">
      <dgm:prSet phldrT="[Text]"/>
      <dgm:spPr/>
      <dgm:t>
        <a:bodyPr/>
        <a:lstStyle/>
        <a:p>
          <a:r>
            <a:rPr lang="en-CA" altLang="en-US" dirty="0"/>
            <a:t>RIDGE REGRESSOR</a:t>
          </a:r>
          <a:endParaRPr lang="en-CA" dirty="0"/>
        </a:p>
      </dgm:t>
    </dgm:pt>
    <dgm:pt modelId="{E781C033-29F1-434F-B7EC-ED40FD1BFB1D}" type="parTrans" cxnId="{0687F1C7-B98D-403B-B600-573F643A9183}">
      <dgm:prSet/>
      <dgm:spPr/>
      <dgm:t>
        <a:bodyPr/>
        <a:lstStyle/>
        <a:p>
          <a:endParaRPr lang="en-CA"/>
        </a:p>
      </dgm:t>
    </dgm:pt>
    <dgm:pt modelId="{5EBE5836-4FCC-4951-B062-6EA73AD1E47E}" type="sibTrans" cxnId="{0687F1C7-B98D-403B-B600-573F643A9183}">
      <dgm:prSet/>
      <dgm:spPr/>
      <dgm:t>
        <a:bodyPr/>
        <a:lstStyle/>
        <a:p>
          <a:endParaRPr lang="en-CA"/>
        </a:p>
      </dgm:t>
    </dgm:pt>
    <dgm:pt modelId="{1D70AF3E-B532-46A4-9CC2-5779279879D4}" type="pres">
      <dgm:prSet presAssocID="{C2994ABF-F3A7-498A-BE28-A19B41868992}" presName="Name0" presStyleCnt="0">
        <dgm:presLayoutVars>
          <dgm:chMax/>
          <dgm:chPref/>
          <dgm:dir/>
        </dgm:presLayoutVars>
      </dgm:prSet>
      <dgm:spPr/>
    </dgm:pt>
    <dgm:pt modelId="{59FFFF0F-4A60-437A-8E66-D7E235807A21}" type="pres">
      <dgm:prSet presAssocID="{72559C77-AB2D-445B-A148-071C05BFF61B}" presName="parenttextcomposite" presStyleCnt="0"/>
      <dgm:spPr/>
    </dgm:pt>
    <dgm:pt modelId="{66065273-74FB-48C7-9B6D-DB160265E66B}" type="pres">
      <dgm:prSet presAssocID="{72559C77-AB2D-445B-A148-071C05BFF61B}" presName="parenttext" presStyleLbl="revTx" presStyleIdx="0" presStyleCnt="3">
        <dgm:presLayoutVars>
          <dgm:chMax/>
          <dgm:chPref val="2"/>
          <dgm:bulletEnabled val="1"/>
        </dgm:presLayoutVars>
      </dgm:prSet>
      <dgm:spPr/>
    </dgm:pt>
    <dgm:pt modelId="{ED40904F-E4B3-4FFD-95A4-9181D72F65BB}" type="pres">
      <dgm:prSet presAssocID="{72559C77-AB2D-445B-A148-071C05BFF61B}" presName="parallelogramComposite" presStyleCnt="0"/>
      <dgm:spPr/>
    </dgm:pt>
    <dgm:pt modelId="{5FF1B4C5-8C20-4DEA-900A-C50B891A9CBC}" type="pres">
      <dgm:prSet presAssocID="{72559C77-AB2D-445B-A148-071C05BFF61B}" presName="parallelogram1" presStyleLbl="alignNode1" presStyleIdx="0" presStyleCnt="21"/>
      <dgm:spPr/>
    </dgm:pt>
    <dgm:pt modelId="{61113A50-B03B-4D7A-A8CD-66D7F2C2C511}" type="pres">
      <dgm:prSet presAssocID="{72559C77-AB2D-445B-A148-071C05BFF61B}" presName="parallelogram2" presStyleLbl="alignNode1" presStyleIdx="1" presStyleCnt="21"/>
      <dgm:spPr/>
    </dgm:pt>
    <dgm:pt modelId="{BCDFF8DA-801E-4F89-941D-65C37EA9CDEE}" type="pres">
      <dgm:prSet presAssocID="{72559C77-AB2D-445B-A148-071C05BFF61B}" presName="parallelogram3" presStyleLbl="alignNode1" presStyleIdx="2" presStyleCnt="21"/>
      <dgm:spPr/>
    </dgm:pt>
    <dgm:pt modelId="{5BBF3F24-E99F-4411-B70D-B1F8DBE12F4E}" type="pres">
      <dgm:prSet presAssocID="{72559C77-AB2D-445B-A148-071C05BFF61B}" presName="parallelogram4" presStyleLbl="alignNode1" presStyleIdx="3" presStyleCnt="21"/>
      <dgm:spPr/>
    </dgm:pt>
    <dgm:pt modelId="{AFDAD71C-AD69-42AB-90F1-C47175F97FDE}" type="pres">
      <dgm:prSet presAssocID="{72559C77-AB2D-445B-A148-071C05BFF61B}" presName="parallelogram5" presStyleLbl="alignNode1" presStyleIdx="4" presStyleCnt="21"/>
      <dgm:spPr/>
    </dgm:pt>
    <dgm:pt modelId="{490674E3-B533-43F6-B0CC-4DB639E7A912}" type="pres">
      <dgm:prSet presAssocID="{72559C77-AB2D-445B-A148-071C05BFF61B}" presName="parallelogram6" presStyleLbl="alignNode1" presStyleIdx="5" presStyleCnt="21"/>
      <dgm:spPr/>
    </dgm:pt>
    <dgm:pt modelId="{A4E2EB10-9F23-4E4B-B279-6E133667EBDB}" type="pres">
      <dgm:prSet presAssocID="{72559C77-AB2D-445B-A148-071C05BFF61B}" presName="parallelogram7" presStyleLbl="alignNode1" presStyleIdx="6" presStyleCnt="21"/>
      <dgm:spPr/>
    </dgm:pt>
    <dgm:pt modelId="{E8FD04F8-82DF-45A8-8D91-522EBC777080}" type="pres">
      <dgm:prSet presAssocID="{CB9927A5-08E9-4304-84E8-69A327257030}" presName="sibTrans" presStyleCnt="0"/>
      <dgm:spPr/>
    </dgm:pt>
    <dgm:pt modelId="{9FF81651-D012-4EF5-B8B8-B370F611EFA9}" type="pres">
      <dgm:prSet presAssocID="{3711A5C7-0696-4D5A-B64A-09E25126058C}" presName="parenttextcomposite" presStyleCnt="0"/>
      <dgm:spPr/>
    </dgm:pt>
    <dgm:pt modelId="{AAF468B0-D995-4F4A-A716-8CD8284B3BA9}" type="pres">
      <dgm:prSet presAssocID="{3711A5C7-0696-4D5A-B64A-09E25126058C}" presName="parenttext" presStyleLbl="revTx" presStyleIdx="1" presStyleCnt="3">
        <dgm:presLayoutVars>
          <dgm:chMax/>
          <dgm:chPref val="2"/>
          <dgm:bulletEnabled val="1"/>
        </dgm:presLayoutVars>
      </dgm:prSet>
      <dgm:spPr/>
    </dgm:pt>
    <dgm:pt modelId="{B56BA829-1434-4B16-BC20-38765EC37B68}" type="pres">
      <dgm:prSet presAssocID="{3711A5C7-0696-4D5A-B64A-09E25126058C}" presName="parallelogramComposite" presStyleCnt="0"/>
      <dgm:spPr/>
    </dgm:pt>
    <dgm:pt modelId="{686179CE-4E2E-44B3-8662-5E4D47778B8C}" type="pres">
      <dgm:prSet presAssocID="{3711A5C7-0696-4D5A-B64A-09E25126058C}" presName="parallelogram1" presStyleLbl="alignNode1" presStyleIdx="7" presStyleCnt="21"/>
      <dgm:spPr/>
    </dgm:pt>
    <dgm:pt modelId="{015E63CE-D28B-45A0-BF33-CBC35D72C90C}" type="pres">
      <dgm:prSet presAssocID="{3711A5C7-0696-4D5A-B64A-09E25126058C}" presName="parallelogram2" presStyleLbl="alignNode1" presStyleIdx="8" presStyleCnt="21"/>
      <dgm:spPr/>
    </dgm:pt>
    <dgm:pt modelId="{58D1BFD5-669E-4AB2-BB01-9F5BCEF8C910}" type="pres">
      <dgm:prSet presAssocID="{3711A5C7-0696-4D5A-B64A-09E25126058C}" presName="parallelogram3" presStyleLbl="alignNode1" presStyleIdx="9" presStyleCnt="21"/>
      <dgm:spPr/>
    </dgm:pt>
    <dgm:pt modelId="{0A26D304-BAF2-46FC-A00E-DD5743C7F737}" type="pres">
      <dgm:prSet presAssocID="{3711A5C7-0696-4D5A-B64A-09E25126058C}" presName="parallelogram4" presStyleLbl="alignNode1" presStyleIdx="10" presStyleCnt="21"/>
      <dgm:spPr/>
    </dgm:pt>
    <dgm:pt modelId="{5E6CE51E-A28A-41CE-802B-12B2B85D2CAF}" type="pres">
      <dgm:prSet presAssocID="{3711A5C7-0696-4D5A-B64A-09E25126058C}" presName="parallelogram5" presStyleLbl="alignNode1" presStyleIdx="11" presStyleCnt="21"/>
      <dgm:spPr/>
    </dgm:pt>
    <dgm:pt modelId="{CF137311-E483-479C-8FBE-5586BF63A326}" type="pres">
      <dgm:prSet presAssocID="{3711A5C7-0696-4D5A-B64A-09E25126058C}" presName="parallelogram6" presStyleLbl="alignNode1" presStyleIdx="12" presStyleCnt="21"/>
      <dgm:spPr/>
    </dgm:pt>
    <dgm:pt modelId="{E9EB80D3-5CD7-4213-A9C6-90A0BD23F631}" type="pres">
      <dgm:prSet presAssocID="{3711A5C7-0696-4D5A-B64A-09E25126058C}" presName="parallelogram7" presStyleLbl="alignNode1" presStyleIdx="13" presStyleCnt="21"/>
      <dgm:spPr/>
    </dgm:pt>
    <dgm:pt modelId="{E37E91D7-7E8E-42F1-AA21-09087CD5F831}" type="pres">
      <dgm:prSet presAssocID="{7B298214-7BB7-4000-8EF3-59E0B318B239}" presName="sibTrans" presStyleCnt="0"/>
      <dgm:spPr/>
    </dgm:pt>
    <dgm:pt modelId="{791A34FC-9349-477A-A7B8-EE8A5EDCEC9E}" type="pres">
      <dgm:prSet presAssocID="{23F6923F-7A8C-4907-A8ED-7DCEF8C7E276}" presName="parenttextcomposite" presStyleCnt="0"/>
      <dgm:spPr/>
    </dgm:pt>
    <dgm:pt modelId="{2678B5E4-F3ED-44B1-8673-2F034D26BB38}" type="pres">
      <dgm:prSet presAssocID="{23F6923F-7A8C-4907-A8ED-7DCEF8C7E276}" presName="parenttext" presStyleLbl="revTx" presStyleIdx="2" presStyleCnt="3">
        <dgm:presLayoutVars>
          <dgm:chMax/>
          <dgm:chPref val="2"/>
          <dgm:bulletEnabled val="1"/>
        </dgm:presLayoutVars>
      </dgm:prSet>
      <dgm:spPr/>
    </dgm:pt>
    <dgm:pt modelId="{2707BD62-F1CC-40BD-ACD2-9F68BCF94344}" type="pres">
      <dgm:prSet presAssocID="{23F6923F-7A8C-4907-A8ED-7DCEF8C7E276}" presName="parallelogramComposite" presStyleCnt="0"/>
      <dgm:spPr/>
    </dgm:pt>
    <dgm:pt modelId="{DCD71E71-57FE-4F8F-A49B-EA7266D59B72}" type="pres">
      <dgm:prSet presAssocID="{23F6923F-7A8C-4907-A8ED-7DCEF8C7E276}" presName="parallelogram1" presStyleLbl="alignNode1" presStyleIdx="14" presStyleCnt="21"/>
      <dgm:spPr/>
    </dgm:pt>
    <dgm:pt modelId="{2AC8FDA5-75E6-46BC-8F72-4000032992C3}" type="pres">
      <dgm:prSet presAssocID="{23F6923F-7A8C-4907-A8ED-7DCEF8C7E276}" presName="parallelogram2" presStyleLbl="alignNode1" presStyleIdx="15" presStyleCnt="21"/>
      <dgm:spPr/>
    </dgm:pt>
    <dgm:pt modelId="{0155C680-561B-4627-B3C2-D22C498A76AE}" type="pres">
      <dgm:prSet presAssocID="{23F6923F-7A8C-4907-A8ED-7DCEF8C7E276}" presName="parallelogram3" presStyleLbl="alignNode1" presStyleIdx="16" presStyleCnt="21"/>
      <dgm:spPr/>
    </dgm:pt>
    <dgm:pt modelId="{96941BBB-D1C0-4CD7-8B00-AF8E1F7E3F7D}" type="pres">
      <dgm:prSet presAssocID="{23F6923F-7A8C-4907-A8ED-7DCEF8C7E276}" presName="parallelogram4" presStyleLbl="alignNode1" presStyleIdx="17" presStyleCnt="21"/>
      <dgm:spPr/>
    </dgm:pt>
    <dgm:pt modelId="{BB039C45-C8B3-4169-967C-E2FD350E48A5}" type="pres">
      <dgm:prSet presAssocID="{23F6923F-7A8C-4907-A8ED-7DCEF8C7E276}" presName="parallelogram5" presStyleLbl="alignNode1" presStyleIdx="18" presStyleCnt="21"/>
      <dgm:spPr/>
    </dgm:pt>
    <dgm:pt modelId="{F0787DF2-2F75-4632-BB99-B40A02D8729D}" type="pres">
      <dgm:prSet presAssocID="{23F6923F-7A8C-4907-A8ED-7DCEF8C7E276}" presName="parallelogram6" presStyleLbl="alignNode1" presStyleIdx="19" presStyleCnt="21"/>
      <dgm:spPr/>
    </dgm:pt>
    <dgm:pt modelId="{C39C2A8D-7DFC-442A-B232-395730205881}" type="pres">
      <dgm:prSet presAssocID="{23F6923F-7A8C-4907-A8ED-7DCEF8C7E276}" presName="parallelogram7" presStyleLbl="alignNode1" presStyleIdx="20" presStyleCnt="21"/>
      <dgm:spPr/>
    </dgm:pt>
  </dgm:ptLst>
  <dgm:cxnLst>
    <dgm:cxn modelId="{2C9A2B12-66C5-4981-AD5A-86F487248D9B}" type="presOf" srcId="{3711A5C7-0696-4D5A-B64A-09E25126058C}" destId="{AAF468B0-D995-4F4A-A716-8CD8284B3BA9}" srcOrd="0" destOrd="0" presId="urn:microsoft.com/office/officeart/2008/layout/VerticalAccentList"/>
    <dgm:cxn modelId="{102B683E-1293-4300-8079-1A38365D2B1F}" type="presOf" srcId="{72559C77-AB2D-445B-A148-071C05BFF61B}" destId="{66065273-74FB-48C7-9B6D-DB160265E66B}" srcOrd="0" destOrd="0" presId="urn:microsoft.com/office/officeart/2008/layout/VerticalAccentList"/>
    <dgm:cxn modelId="{90AEAF48-2B94-44D1-8B8A-4F5D094ECA6B}" srcId="{C2994ABF-F3A7-498A-BE28-A19B41868992}" destId="{72559C77-AB2D-445B-A148-071C05BFF61B}" srcOrd="0" destOrd="0" parTransId="{75E28CEF-DC41-4E1E-B523-EA0164B3C419}" sibTransId="{CB9927A5-08E9-4304-84E8-69A327257030}"/>
    <dgm:cxn modelId="{3E79F39D-3D89-48B7-9847-600590A06ED0}" type="presOf" srcId="{23F6923F-7A8C-4907-A8ED-7DCEF8C7E276}" destId="{2678B5E4-F3ED-44B1-8673-2F034D26BB38}" srcOrd="0" destOrd="0" presId="urn:microsoft.com/office/officeart/2008/layout/VerticalAccentList"/>
    <dgm:cxn modelId="{0965E4BD-FAF2-4C22-9F40-18445F80245B}" type="presOf" srcId="{C2994ABF-F3A7-498A-BE28-A19B41868992}" destId="{1D70AF3E-B532-46A4-9CC2-5779279879D4}" srcOrd="0" destOrd="0" presId="urn:microsoft.com/office/officeart/2008/layout/VerticalAccentList"/>
    <dgm:cxn modelId="{0687F1C7-B98D-403B-B600-573F643A9183}" srcId="{C2994ABF-F3A7-498A-BE28-A19B41868992}" destId="{23F6923F-7A8C-4907-A8ED-7DCEF8C7E276}" srcOrd="2" destOrd="0" parTransId="{E781C033-29F1-434F-B7EC-ED40FD1BFB1D}" sibTransId="{5EBE5836-4FCC-4951-B062-6EA73AD1E47E}"/>
    <dgm:cxn modelId="{249B48CD-F85F-4808-A652-EAD695D96CEE}" srcId="{C2994ABF-F3A7-498A-BE28-A19B41868992}" destId="{3711A5C7-0696-4D5A-B64A-09E25126058C}" srcOrd="1" destOrd="0" parTransId="{3E480F49-6FAC-43CD-BF5E-FCDCEA3C01A0}" sibTransId="{7B298214-7BB7-4000-8EF3-59E0B318B239}"/>
    <dgm:cxn modelId="{6E73FDD3-5577-46EF-ABD7-4BD01ECF8E95}" type="presParOf" srcId="{1D70AF3E-B532-46A4-9CC2-5779279879D4}" destId="{59FFFF0F-4A60-437A-8E66-D7E235807A21}" srcOrd="0" destOrd="0" presId="urn:microsoft.com/office/officeart/2008/layout/VerticalAccentList"/>
    <dgm:cxn modelId="{B277265F-7358-45F7-BE79-9FAA07D56D9C}" type="presParOf" srcId="{59FFFF0F-4A60-437A-8E66-D7E235807A21}" destId="{66065273-74FB-48C7-9B6D-DB160265E66B}" srcOrd="0" destOrd="0" presId="urn:microsoft.com/office/officeart/2008/layout/VerticalAccentList"/>
    <dgm:cxn modelId="{F7CF84EF-7333-4EE3-ACF5-148330221279}" type="presParOf" srcId="{1D70AF3E-B532-46A4-9CC2-5779279879D4}" destId="{ED40904F-E4B3-4FFD-95A4-9181D72F65BB}" srcOrd="1" destOrd="0" presId="urn:microsoft.com/office/officeart/2008/layout/VerticalAccentList"/>
    <dgm:cxn modelId="{DC66DF35-A1E8-478F-8864-03E02C1DF91C}" type="presParOf" srcId="{ED40904F-E4B3-4FFD-95A4-9181D72F65BB}" destId="{5FF1B4C5-8C20-4DEA-900A-C50B891A9CBC}" srcOrd="0" destOrd="0" presId="urn:microsoft.com/office/officeart/2008/layout/VerticalAccentList"/>
    <dgm:cxn modelId="{070E3FBE-3241-4684-A735-D1D4372349D3}" type="presParOf" srcId="{ED40904F-E4B3-4FFD-95A4-9181D72F65BB}" destId="{61113A50-B03B-4D7A-A8CD-66D7F2C2C511}" srcOrd="1" destOrd="0" presId="urn:microsoft.com/office/officeart/2008/layout/VerticalAccentList"/>
    <dgm:cxn modelId="{AAE1E369-C51F-4A9B-A72D-490EA04453B4}" type="presParOf" srcId="{ED40904F-E4B3-4FFD-95A4-9181D72F65BB}" destId="{BCDFF8DA-801E-4F89-941D-65C37EA9CDEE}" srcOrd="2" destOrd="0" presId="urn:microsoft.com/office/officeart/2008/layout/VerticalAccentList"/>
    <dgm:cxn modelId="{9C6E49F1-4AA3-4337-950B-758CC7F76AD5}" type="presParOf" srcId="{ED40904F-E4B3-4FFD-95A4-9181D72F65BB}" destId="{5BBF3F24-E99F-4411-B70D-B1F8DBE12F4E}" srcOrd="3" destOrd="0" presId="urn:microsoft.com/office/officeart/2008/layout/VerticalAccentList"/>
    <dgm:cxn modelId="{8E280F47-3584-4C0B-93FA-8815A540CA30}" type="presParOf" srcId="{ED40904F-E4B3-4FFD-95A4-9181D72F65BB}" destId="{AFDAD71C-AD69-42AB-90F1-C47175F97FDE}" srcOrd="4" destOrd="0" presId="urn:microsoft.com/office/officeart/2008/layout/VerticalAccentList"/>
    <dgm:cxn modelId="{4FAB440E-2D76-46DC-A041-DD99BB197700}" type="presParOf" srcId="{ED40904F-E4B3-4FFD-95A4-9181D72F65BB}" destId="{490674E3-B533-43F6-B0CC-4DB639E7A912}" srcOrd="5" destOrd="0" presId="urn:microsoft.com/office/officeart/2008/layout/VerticalAccentList"/>
    <dgm:cxn modelId="{F1E83387-39D5-49C2-8C8C-E53CF78D12C1}" type="presParOf" srcId="{ED40904F-E4B3-4FFD-95A4-9181D72F65BB}" destId="{A4E2EB10-9F23-4E4B-B279-6E133667EBDB}" srcOrd="6" destOrd="0" presId="urn:microsoft.com/office/officeart/2008/layout/VerticalAccentList"/>
    <dgm:cxn modelId="{34EB9E8B-E74F-4DFD-8D67-A7F3A24975DB}" type="presParOf" srcId="{1D70AF3E-B532-46A4-9CC2-5779279879D4}" destId="{E8FD04F8-82DF-45A8-8D91-522EBC777080}" srcOrd="2" destOrd="0" presId="urn:microsoft.com/office/officeart/2008/layout/VerticalAccentList"/>
    <dgm:cxn modelId="{C6A5A6F2-1530-4C85-AF86-0471CE0E06A9}" type="presParOf" srcId="{1D70AF3E-B532-46A4-9CC2-5779279879D4}" destId="{9FF81651-D012-4EF5-B8B8-B370F611EFA9}" srcOrd="3" destOrd="0" presId="urn:microsoft.com/office/officeart/2008/layout/VerticalAccentList"/>
    <dgm:cxn modelId="{6CD3E204-89A1-4020-A6E0-89BD978C0394}" type="presParOf" srcId="{9FF81651-D012-4EF5-B8B8-B370F611EFA9}" destId="{AAF468B0-D995-4F4A-A716-8CD8284B3BA9}" srcOrd="0" destOrd="0" presId="urn:microsoft.com/office/officeart/2008/layout/VerticalAccentList"/>
    <dgm:cxn modelId="{61E11FA2-5526-46FC-8C05-E9E0FE0B4C10}" type="presParOf" srcId="{1D70AF3E-B532-46A4-9CC2-5779279879D4}" destId="{B56BA829-1434-4B16-BC20-38765EC37B68}" srcOrd="4" destOrd="0" presId="urn:microsoft.com/office/officeart/2008/layout/VerticalAccentList"/>
    <dgm:cxn modelId="{5ADCC60C-4AB7-45A5-9830-6AA0FDA48B91}" type="presParOf" srcId="{B56BA829-1434-4B16-BC20-38765EC37B68}" destId="{686179CE-4E2E-44B3-8662-5E4D47778B8C}" srcOrd="0" destOrd="0" presId="urn:microsoft.com/office/officeart/2008/layout/VerticalAccentList"/>
    <dgm:cxn modelId="{49C8277E-0AD8-4850-BB78-4DBA571B1322}" type="presParOf" srcId="{B56BA829-1434-4B16-BC20-38765EC37B68}" destId="{015E63CE-D28B-45A0-BF33-CBC35D72C90C}" srcOrd="1" destOrd="0" presId="urn:microsoft.com/office/officeart/2008/layout/VerticalAccentList"/>
    <dgm:cxn modelId="{436987C4-827F-4453-BF7B-C0C83B6AA4EE}" type="presParOf" srcId="{B56BA829-1434-4B16-BC20-38765EC37B68}" destId="{58D1BFD5-669E-4AB2-BB01-9F5BCEF8C910}" srcOrd="2" destOrd="0" presId="urn:microsoft.com/office/officeart/2008/layout/VerticalAccentList"/>
    <dgm:cxn modelId="{BD3E2606-5082-45FC-B440-9D3662E64F6C}" type="presParOf" srcId="{B56BA829-1434-4B16-BC20-38765EC37B68}" destId="{0A26D304-BAF2-46FC-A00E-DD5743C7F737}" srcOrd="3" destOrd="0" presId="urn:microsoft.com/office/officeart/2008/layout/VerticalAccentList"/>
    <dgm:cxn modelId="{A9B22A53-F776-41C3-B436-35529174B0C1}" type="presParOf" srcId="{B56BA829-1434-4B16-BC20-38765EC37B68}" destId="{5E6CE51E-A28A-41CE-802B-12B2B85D2CAF}" srcOrd="4" destOrd="0" presId="urn:microsoft.com/office/officeart/2008/layout/VerticalAccentList"/>
    <dgm:cxn modelId="{84B7D7C9-1DE4-47B7-AF55-015A0DC9ECC2}" type="presParOf" srcId="{B56BA829-1434-4B16-BC20-38765EC37B68}" destId="{CF137311-E483-479C-8FBE-5586BF63A326}" srcOrd="5" destOrd="0" presId="urn:microsoft.com/office/officeart/2008/layout/VerticalAccentList"/>
    <dgm:cxn modelId="{6B78ED87-6D57-42E5-85FD-65F32FD5CD6F}" type="presParOf" srcId="{B56BA829-1434-4B16-BC20-38765EC37B68}" destId="{E9EB80D3-5CD7-4213-A9C6-90A0BD23F631}" srcOrd="6" destOrd="0" presId="urn:microsoft.com/office/officeart/2008/layout/VerticalAccentList"/>
    <dgm:cxn modelId="{5D672084-1A5D-4C6B-A2F2-721FDC006451}" type="presParOf" srcId="{1D70AF3E-B532-46A4-9CC2-5779279879D4}" destId="{E37E91D7-7E8E-42F1-AA21-09087CD5F831}" srcOrd="5" destOrd="0" presId="urn:microsoft.com/office/officeart/2008/layout/VerticalAccentList"/>
    <dgm:cxn modelId="{36584132-1953-41E2-9E79-1DB3A1FA0751}" type="presParOf" srcId="{1D70AF3E-B532-46A4-9CC2-5779279879D4}" destId="{791A34FC-9349-477A-A7B8-EE8A5EDCEC9E}" srcOrd="6" destOrd="0" presId="urn:microsoft.com/office/officeart/2008/layout/VerticalAccentList"/>
    <dgm:cxn modelId="{E8831C5F-F4BF-43BA-B9DA-D2E2A9BA1DD8}" type="presParOf" srcId="{791A34FC-9349-477A-A7B8-EE8A5EDCEC9E}" destId="{2678B5E4-F3ED-44B1-8673-2F034D26BB38}" srcOrd="0" destOrd="0" presId="urn:microsoft.com/office/officeart/2008/layout/VerticalAccentList"/>
    <dgm:cxn modelId="{702BA65A-4402-4A57-8A3D-2CE0A49C21D1}" type="presParOf" srcId="{1D70AF3E-B532-46A4-9CC2-5779279879D4}" destId="{2707BD62-F1CC-40BD-ACD2-9F68BCF94344}" srcOrd="7" destOrd="0" presId="urn:microsoft.com/office/officeart/2008/layout/VerticalAccentList"/>
    <dgm:cxn modelId="{31C5E9D1-3A87-406F-955D-7894B4DEE1E0}" type="presParOf" srcId="{2707BD62-F1CC-40BD-ACD2-9F68BCF94344}" destId="{DCD71E71-57FE-4F8F-A49B-EA7266D59B72}" srcOrd="0" destOrd="0" presId="urn:microsoft.com/office/officeart/2008/layout/VerticalAccentList"/>
    <dgm:cxn modelId="{18413812-9AB6-4A8D-97B5-C3AC96B88869}" type="presParOf" srcId="{2707BD62-F1CC-40BD-ACD2-9F68BCF94344}" destId="{2AC8FDA5-75E6-46BC-8F72-4000032992C3}" srcOrd="1" destOrd="0" presId="urn:microsoft.com/office/officeart/2008/layout/VerticalAccentList"/>
    <dgm:cxn modelId="{179F6321-E8D3-450F-8292-3BD583386D4B}" type="presParOf" srcId="{2707BD62-F1CC-40BD-ACD2-9F68BCF94344}" destId="{0155C680-561B-4627-B3C2-D22C498A76AE}" srcOrd="2" destOrd="0" presId="urn:microsoft.com/office/officeart/2008/layout/VerticalAccentList"/>
    <dgm:cxn modelId="{19039E26-6525-4CFD-B102-98E573C06971}" type="presParOf" srcId="{2707BD62-F1CC-40BD-ACD2-9F68BCF94344}" destId="{96941BBB-D1C0-4CD7-8B00-AF8E1F7E3F7D}" srcOrd="3" destOrd="0" presId="urn:microsoft.com/office/officeart/2008/layout/VerticalAccentList"/>
    <dgm:cxn modelId="{A1734415-D18A-431B-913C-75A510B7FB3F}" type="presParOf" srcId="{2707BD62-F1CC-40BD-ACD2-9F68BCF94344}" destId="{BB039C45-C8B3-4169-967C-E2FD350E48A5}" srcOrd="4" destOrd="0" presId="urn:microsoft.com/office/officeart/2008/layout/VerticalAccentList"/>
    <dgm:cxn modelId="{05506847-5EC6-44A5-A06E-66CDCDB4A37E}" type="presParOf" srcId="{2707BD62-F1CC-40BD-ACD2-9F68BCF94344}" destId="{F0787DF2-2F75-4632-BB99-B40A02D8729D}" srcOrd="5" destOrd="0" presId="urn:microsoft.com/office/officeart/2008/layout/VerticalAccentList"/>
    <dgm:cxn modelId="{37915232-643B-4538-AF76-E149F3BC6039}" type="presParOf" srcId="{2707BD62-F1CC-40BD-ACD2-9F68BCF94344}" destId="{C39C2A8D-7DFC-442A-B232-395730205881}" srcOrd="6" destOrd="0" presId="urn:microsoft.com/office/officeart/2008/layout/VerticalAccent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F82651-4881-417E-B84F-2047644455C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CA"/>
        </a:p>
      </dgm:t>
    </dgm:pt>
    <dgm:pt modelId="{FBC4FAFB-55E9-42FF-914D-B3E2485C3969}" type="pres">
      <dgm:prSet presAssocID="{7AF82651-4881-417E-B84F-2047644455CD}" presName="linear" presStyleCnt="0">
        <dgm:presLayoutVars>
          <dgm:animLvl val="lvl"/>
          <dgm:resizeHandles val="exact"/>
        </dgm:presLayoutVars>
      </dgm:prSet>
      <dgm:spPr/>
    </dgm:pt>
  </dgm:ptLst>
  <dgm:cxnLst>
    <dgm:cxn modelId="{EA66EC7C-EAC2-47E5-ADD6-AA736D2BD87D}" type="presOf" srcId="{7AF82651-4881-417E-B84F-2047644455CD}" destId="{FBC4FAFB-55E9-42FF-914D-B3E2485C396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3BC3E5-795A-41EC-88A9-2447669A5E06}" type="doc">
      <dgm:prSet loTypeId="urn:microsoft.com/office/officeart/2005/8/layout/vList3" loCatId="list" qsTypeId="urn:microsoft.com/office/officeart/2005/8/quickstyle/simple1" qsCatId="simple" csTypeId="urn:microsoft.com/office/officeart/2005/8/colors/colorful3" csCatId="colorful" phldr="1"/>
      <dgm:spPr/>
      <dgm:t>
        <a:bodyPr/>
        <a:lstStyle/>
        <a:p>
          <a:endParaRPr lang="en-CA"/>
        </a:p>
      </dgm:t>
    </dgm:pt>
    <dgm:pt modelId="{09BCCA6A-AA3D-4D0F-B025-CF7998E5F374}">
      <dgm:prSet phldrT="[Text]"/>
      <dgm:spPr/>
      <dgm:t>
        <a:bodyPr/>
        <a:lstStyle/>
        <a:p>
          <a:r>
            <a:rPr lang="en-US" dirty="0"/>
            <a:t>Maximize Revenue</a:t>
          </a:r>
          <a:endParaRPr lang="en-CA" dirty="0"/>
        </a:p>
      </dgm:t>
    </dgm:pt>
    <dgm:pt modelId="{02768CDF-8E3E-4E84-A2B4-C908B977E3FC}" type="parTrans" cxnId="{B746CD9C-276E-4A54-8B99-C5DFBB076EFA}">
      <dgm:prSet/>
      <dgm:spPr/>
      <dgm:t>
        <a:bodyPr/>
        <a:lstStyle/>
        <a:p>
          <a:endParaRPr lang="en-CA"/>
        </a:p>
      </dgm:t>
    </dgm:pt>
    <dgm:pt modelId="{3A59FAAA-55E5-42ED-AC81-218032582487}" type="sibTrans" cxnId="{B746CD9C-276E-4A54-8B99-C5DFBB076EFA}">
      <dgm:prSet/>
      <dgm:spPr/>
      <dgm:t>
        <a:bodyPr/>
        <a:lstStyle/>
        <a:p>
          <a:endParaRPr lang="en-CA"/>
        </a:p>
      </dgm:t>
    </dgm:pt>
    <dgm:pt modelId="{AAC1C6DD-1E6E-4A07-838C-9B8D55ED01FB}">
      <dgm:prSet phldrT="[Text]"/>
      <dgm:spPr/>
      <dgm:t>
        <a:bodyPr/>
        <a:lstStyle/>
        <a:p>
          <a:r>
            <a:rPr lang="en-US" dirty="0"/>
            <a:t>Minimize Financial Risks</a:t>
          </a:r>
        </a:p>
        <a:p>
          <a:endParaRPr lang="en-CA" dirty="0"/>
        </a:p>
      </dgm:t>
    </dgm:pt>
    <dgm:pt modelId="{6C107C10-F88D-4A41-96E0-A4FCBB6C4884}" type="parTrans" cxnId="{767291C1-1589-49EA-A128-1E4F4752BAAC}">
      <dgm:prSet/>
      <dgm:spPr/>
      <dgm:t>
        <a:bodyPr/>
        <a:lstStyle/>
        <a:p>
          <a:endParaRPr lang="en-CA"/>
        </a:p>
      </dgm:t>
    </dgm:pt>
    <dgm:pt modelId="{A0862D55-816F-4E06-B441-A86E5E7D0022}" type="sibTrans" cxnId="{767291C1-1589-49EA-A128-1E4F4752BAAC}">
      <dgm:prSet/>
      <dgm:spPr/>
      <dgm:t>
        <a:bodyPr/>
        <a:lstStyle/>
        <a:p>
          <a:endParaRPr lang="en-CA"/>
        </a:p>
      </dgm:t>
    </dgm:pt>
    <dgm:pt modelId="{6FC377BF-B31C-4F0F-BD10-A70F0FAB9F09}">
      <dgm:prSet phldrT="[Text]"/>
      <dgm:spPr/>
      <dgm:t>
        <a:bodyPr/>
        <a:lstStyle/>
        <a:p>
          <a:r>
            <a:rPr lang="en-US" dirty="0"/>
            <a:t>Customer Trust and Satisfaction</a:t>
          </a:r>
          <a:endParaRPr lang="en-CA" dirty="0"/>
        </a:p>
      </dgm:t>
    </dgm:pt>
    <dgm:pt modelId="{0C310C6F-F8C4-4ABA-B7F5-067DC3686F6E}" type="parTrans" cxnId="{7EBCEBE1-5474-4944-AE8E-90A3B98CC365}">
      <dgm:prSet/>
      <dgm:spPr/>
      <dgm:t>
        <a:bodyPr/>
        <a:lstStyle/>
        <a:p>
          <a:endParaRPr lang="en-CA"/>
        </a:p>
      </dgm:t>
    </dgm:pt>
    <dgm:pt modelId="{B4F64C17-927E-4970-A4CB-813A39BD86A2}" type="sibTrans" cxnId="{7EBCEBE1-5474-4944-AE8E-90A3B98CC365}">
      <dgm:prSet/>
      <dgm:spPr/>
      <dgm:t>
        <a:bodyPr/>
        <a:lstStyle/>
        <a:p>
          <a:endParaRPr lang="en-CA"/>
        </a:p>
      </dgm:t>
    </dgm:pt>
    <dgm:pt modelId="{C65B9A91-F9C5-42C3-82FC-1E4C2AD93C06}" type="pres">
      <dgm:prSet presAssocID="{413BC3E5-795A-41EC-88A9-2447669A5E06}" presName="linearFlow" presStyleCnt="0">
        <dgm:presLayoutVars>
          <dgm:dir/>
          <dgm:resizeHandles val="exact"/>
        </dgm:presLayoutVars>
      </dgm:prSet>
      <dgm:spPr/>
    </dgm:pt>
    <dgm:pt modelId="{A5E4B7E4-ECB7-450F-9DF1-B20F74C5E7FC}" type="pres">
      <dgm:prSet presAssocID="{09BCCA6A-AA3D-4D0F-B025-CF7998E5F374}" presName="composite" presStyleCnt="0"/>
      <dgm:spPr/>
    </dgm:pt>
    <dgm:pt modelId="{D5C43CAF-DE07-40C1-A054-038B978FAA04}" type="pres">
      <dgm:prSet presAssocID="{09BCCA6A-AA3D-4D0F-B025-CF7998E5F374}" presName="imgShp" presStyleLbl="fgImgPlace1" presStyleIdx="0" presStyleCnt="3" custScaleX="139263"/>
      <dgm:spPr>
        <a:blipFill>
          <a:blip xmlns:r="http://schemas.openxmlformats.org/officeDocument/2006/relationships" r:embed="rId1">
            <a:duotone>
              <a:schemeClr val="accent3">
                <a:hueOff val="0"/>
                <a:satOff val="0"/>
                <a:lumOff val="0"/>
                <a:alphaOff val="0"/>
                <a:shade val="20000"/>
                <a:satMod val="200000"/>
              </a:schemeClr>
              <a:schemeClr val="accent3">
                <a:hueOff val="0"/>
                <a:satOff val="0"/>
                <a:lumOff val="0"/>
                <a:alphaOff val="0"/>
                <a:tint val="12000"/>
                <a:satMod val="190000"/>
              </a:schemeClr>
            </a:duotone>
            <a:extLst>
              <a:ext uri="{28A0092B-C50C-407E-A947-70E740481C1C}">
                <a14:useLocalDpi xmlns:a14="http://schemas.microsoft.com/office/drawing/2010/main" val="0"/>
              </a:ext>
            </a:extLst>
          </a:blip>
          <a:srcRect/>
          <a:stretch>
            <a:fillRect t="-5000" b="-5000"/>
          </a:stretch>
        </a:blipFill>
      </dgm:spPr>
    </dgm:pt>
    <dgm:pt modelId="{A2131C49-7EEF-41C7-8293-95F7DE45DAB6}" type="pres">
      <dgm:prSet presAssocID="{09BCCA6A-AA3D-4D0F-B025-CF7998E5F374}" presName="txShp" presStyleLbl="node1" presStyleIdx="0" presStyleCnt="3">
        <dgm:presLayoutVars>
          <dgm:bulletEnabled val="1"/>
        </dgm:presLayoutVars>
      </dgm:prSet>
      <dgm:spPr/>
    </dgm:pt>
    <dgm:pt modelId="{3E321EC3-12AF-4FAA-9237-38F752185527}" type="pres">
      <dgm:prSet presAssocID="{3A59FAAA-55E5-42ED-AC81-218032582487}" presName="spacing" presStyleCnt="0"/>
      <dgm:spPr/>
    </dgm:pt>
    <dgm:pt modelId="{49C78871-6B95-4890-8A63-1DB75A70AF5E}" type="pres">
      <dgm:prSet presAssocID="{AAC1C6DD-1E6E-4A07-838C-9B8D55ED01FB}" presName="composite" presStyleCnt="0"/>
      <dgm:spPr/>
    </dgm:pt>
    <dgm:pt modelId="{18B12642-2559-48EB-B5E2-C6959D30697A}" type="pres">
      <dgm:prSet presAssocID="{AAC1C6DD-1E6E-4A07-838C-9B8D55ED01FB}" presName="imgShp" presStyleLbl="fgImgPlace1" presStyleIdx="1" presStyleCnt="3" custScaleX="126164"/>
      <dgm:spPr>
        <a:blipFill>
          <a:blip xmlns:r="http://schemas.openxmlformats.org/officeDocument/2006/relationships" r:embed="rId2">
            <a:duotone>
              <a:schemeClr val="accent3">
                <a:hueOff val="-810505"/>
                <a:satOff val="1875"/>
                <a:lumOff val="-215"/>
                <a:alphaOff val="0"/>
                <a:shade val="20000"/>
                <a:satMod val="200000"/>
              </a:schemeClr>
              <a:schemeClr val="accent3">
                <a:hueOff val="-810505"/>
                <a:satOff val="1875"/>
                <a:lumOff val="-215"/>
                <a:alphaOff val="0"/>
                <a:tint val="12000"/>
                <a:satMod val="190000"/>
              </a:schemeClr>
            </a:duotone>
            <a:extLst>
              <a:ext uri="{28A0092B-C50C-407E-A947-70E740481C1C}">
                <a14:useLocalDpi xmlns:a14="http://schemas.microsoft.com/office/drawing/2010/main" val="0"/>
              </a:ext>
            </a:extLst>
          </a:blip>
          <a:srcRect/>
          <a:stretch>
            <a:fillRect l="-1000" r="-1000"/>
          </a:stretch>
        </a:blipFill>
      </dgm:spPr>
    </dgm:pt>
    <dgm:pt modelId="{9C26FF36-3593-4C49-BD13-83651CB36F84}" type="pres">
      <dgm:prSet presAssocID="{AAC1C6DD-1E6E-4A07-838C-9B8D55ED01FB}" presName="txShp" presStyleLbl="node1" presStyleIdx="1" presStyleCnt="3">
        <dgm:presLayoutVars>
          <dgm:bulletEnabled val="1"/>
        </dgm:presLayoutVars>
      </dgm:prSet>
      <dgm:spPr/>
    </dgm:pt>
    <dgm:pt modelId="{ED940CBC-1387-43F0-BA79-5D9F5C2DA0CB}" type="pres">
      <dgm:prSet presAssocID="{A0862D55-816F-4E06-B441-A86E5E7D0022}" presName="spacing" presStyleCnt="0"/>
      <dgm:spPr/>
    </dgm:pt>
    <dgm:pt modelId="{E5838709-47DD-43D4-998D-B101ECB225E3}" type="pres">
      <dgm:prSet presAssocID="{6FC377BF-B31C-4F0F-BD10-A70F0FAB9F09}" presName="composite" presStyleCnt="0"/>
      <dgm:spPr/>
    </dgm:pt>
    <dgm:pt modelId="{3DB0A402-7BC3-422B-8371-46F092E19618}" type="pres">
      <dgm:prSet presAssocID="{6FC377BF-B31C-4F0F-BD10-A70F0FAB9F09}" presName="imgShp" presStyleLbl="fgImgPlace1" presStyleIdx="2" presStyleCnt="3" custScaleX="109440" custScaleY="100808" custLinFactNeighborX="-1887" custLinFactNeighborY="-943"/>
      <dgm:spPr>
        <a:blipFill>
          <a:blip xmlns:r="http://schemas.openxmlformats.org/officeDocument/2006/relationships" r:embed="rId3">
            <a:duotone>
              <a:schemeClr val="accent3">
                <a:hueOff val="-1621010"/>
                <a:satOff val="3751"/>
                <a:lumOff val="-430"/>
                <a:alphaOff val="0"/>
                <a:shade val="20000"/>
                <a:satMod val="200000"/>
              </a:schemeClr>
              <a:schemeClr val="accent3">
                <a:hueOff val="-1621010"/>
                <a:satOff val="3751"/>
                <a:lumOff val="-430"/>
                <a:alphaOff val="0"/>
                <a:tint val="12000"/>
                <a:satMod val="190000"/>
              </a:schemeClr>
            </a:duotone>
            <a:extLst>
              <a:ext uri="{28A0092B-C50C-407E-A947-70E740481C1C}">
                <a14:useLocalDpi xmlns:a14="http://schemas.microsoft.com/office/drawing/2010/main" val="0"/>
              </a:ext>
            </a:extLst>
          </a:blip>
          <a:srcRect/>
          <a:stretch>
            <a:fillRect t="-8000" b="-8000"/>
          </a:stretch>
        </a:blipFill>
      </dgm:spPr>
    </dgm:pt>
    <dgm:pt modelId="{0743B72A-8C33-42A6-A2D3-3F5A202EEFD8}" type="pres">
      <dgm:prSet presAssocID="{6FC377BF-B31C-4F0F-BD10-A70F0FAB9F09}" presName="txShp" presStyleLbl="node1" presStyleIdx="2" presStyleCnt="3">
        <dgm:presLayoutVars>
          <dgm:bulletEnabled val="1"/>
        </dgm:presLayoutVars>
      </dgm:prSet>
      <dgm:spPr/>
    </dgm:pt>
  </dgm:ptLst>
  <dgm:cxnLst>
    <dgm:cxn modelId="{BF4CEE3F-611E-4AFC-8DFE-9C4DE0CB752B}" type="presOf" srcId="{09BCCA6A-AA3D-4D0F-B025-CF7998E5F374}" destId="{A2131C49-7EEF-41C7-8293-95F7DE45DAB6}" srcOrd="0" destOrd="0" presId="urn:microsoft.com/office/officeart/2005/8/layout/vList3"/>
    <dgm:cxn modelId="{84443B62-16AA-4560-85E6-DD77BAD28CE1}" type="presOf" srcId="{6FC377BF-B31C-4F0F-BD10-A70F0FAB9F09}" destId="{0743B72A-8C33-42A6-A2D3-3F5A202EEFD8}" srcOrd="0" destOrd="0" presId="urn:microsoft.com/office/officeart/2005/8/layout/vList3"/>
    <dgm:cxn modelId="{706B7E83-E337-4864-9103-6583E4B9BAD5}" type="presOf" srcId="{413BC3E5-795A-41EC-88A9-2447669A5E06}" destId="{C65B9A91-F9C5-42C3-82FC-1E4C2AD93C06}" srcOrd="0" destOrd="0" presId="urn:microsoft.com/office/officeart/2005/8/layout/vList3"/>
    <dgm:cxn modelId="{AD777B92-3803-4D42-BEFD-7FB6100FD2BD}" type="presOf" srcId="{AAC1C6DD-1E6E-4A07-838C-9B8D55ED01FB}" destId="{9C26FF36-3593-4C49-BD13-83651CB36F84}" srcOrd="0" destOrd="0" presId="urn:microsoft.com/office/officeart/2005/8/layout/vList3"/>
    <dgm:cxn modelId="{B746CD9C-276E-4A54-8B99-C5DFBB076EFA}" srcId="{413BC3E5-795A-41EC-88A9-2447669A5E06}" destId="{09BCCA6A-AA3D-4D0F-B025-CF7998E5F374}" srcOrd="0" destOrd="0" parTransId="{02768CDF-8E3E-4E84-A2B4-C908B977E3FC}" sibTransId="{3A59FAAA-55E5-42ED-AC81-218032582487}"/>
    <dgm:cxn modelId="{767291C1-1589-49EA-A128-1E4F4752BAAC}" srcId="{413BC3E5-795A-41EC-88A9-2447669A5E06}" destId="{AAC1C6DD-1E6E-4A07-838C-9B8D55ED01FB}" srcOrd="1" destOrd="0" parTransId="{6C107C10-F88D-4A41-96E0-A4FCBB6C4884}" sibTransId="{A0862D55-816F-4E06-B441-A86E5E7D0022}"/>
    <dgm:cxn modelId="{7EBCEBE1-5474-4944-AE8E-90A3B98CC365}" srcId="{413BC3E5-795A-41EC-88A9-2447669A5E06}" destId="{6FC377BF-B31C-4F0F-BD10-A70F0FAB9F09}" srcOrd="2" destOrd="0" parTransId="{0C310C6F-F8C4-4ABA-B7F5-067DC3686F6E}" sibTransId="{B4F64C17-927E-4970-A4CB-813A39BD86A2}"/>
    <dgm:cxn modelId="{57738F16-267B-4C12-BC87-EE7E775591D9}" type="presParOf" srcId="{C65B9A91-F9C5-42C3-82FC-1E4C2AD93C06}" destId="{A5E4B7E4-ECB7-450F-9DF1-B20F74C5E7FC}" srcOrd="0" destOrd="0" presId="urn:microsoft.com/office/officeart/2005/8/layout/vList3"/>
    <dgm:cxn modelId="{BB24E0B3-2CFF-4551-A45D-F85A10AE8406}" type="presParOf" srcId="{A5E4B7E4-ECB7-450F-9DF1-B20F74C5E7FC}" destId="{D5C43CAF-DE07-40C1-A054-038B978FAA04}" srcOrd="0" destOrd="0" presId="urn:microsoft.com/office/officeart/2005/8/layout/vList3"/>
    <dgm:cxn modelId="{8B37B2EB-3B0C-4B71-966E-A9FD32C85694}" type="presParOf" srcId="{A5E4B7E4-ECB7-450F-9DF1-B20F74C5E7FC}" destId="{A2131C49-7EEF-41C7-8293-95F7DE45DAB6}" srcOrd="1" destOrd="0" presId="urn:microsoft.com/office/officeart/2005/8/layout/vList3"/>
    <dgm:cxn modelId="{2313F5E8-5F75-49C3-AEB4-449455CE3A10}" type="presParOf" srcId="{C65B9A91-F9C5-42C3-82FC-1E4C2AD93C06}" destId="{3E321EC3-12AF-4FAA-9237-38F752185527}" srcOrd="1" destOrd="0" presId="urn:microsoft.com/office/officeart/2005/8/layout/vList3"/>
    <dgm:cxn modelId="{74BE3B47-8E8D-441E-B3DB-C150559A7F96}" type="presParOf" srcId="{C65B9A91-F9C5-42C3-82FC-1E4C2AD93C06}" destId="{49C78871-6B95-4890-8A63-1DB75A70AF5E}" srcOrd="2" destOrd="0" presId="urn:microsoft.com/office/officeart/2005/8/layout/vList3"/>
    <dgm:cxn modelId="{ECAAE5CA-75CA-4477-B874-8717220E7A3A}" type="presParOf" srcId="{49C78871-6B95-4890-8A63-1DB75A70AF5E}" destId="{18B12642-2559-48EB-B5E2-C6959D30697A}" srcOrd="0" destOrd="0" presId="urn:microsoft.com/office/officeart/2005/8/layout/vList3"/>
    <dgm:cxn modelId="{B939A22E-802D-4B2F-8545-69F06A506C61}" type="presParOf" srcId="{49C78871-6B95-4890-8A63-1DB75A70AF5E}" destId="{9C26FF36-3593-4C49-BD13-83651CB36F84}" srcOrd="1" destOrd="0" presId="urn:microsoft.com/office/officeart/2005/8/layout/vList3"/>
    <dgm:cxn modelId="{77E443FD-9AF8-42F7-BB8B-04BBBD5EE924}" type="presParOf" srcId="{C65B9A91-F9C5-42C3-82FC-1E4C2AD93C06}" destId="{ED940CBC-1387-43F0-BA79-5D9F5C2DA0CB}" srcOrd="3" destOrd="0" presId="urn:microsoft.com/office/officeart/2005/8/layout/vList3"/>
    <dgm:cxn modelId="{DFC73684-5805-4A4B-BE50-95CCA5318231}" type="presParOf" srcId="{C65B9A91-F9C5-42C3-82FC-1E4C2AD93C06}" destId="{E5838709-47DD-43D4-998D-B101ECB225E3}" srcOrd="4" destOrd="0" presId="urn:microsoft.com/office/officeart/2005/8/layout/vList3"/>
    <dgm:cxn modelId="{F025BBA3-2522-4589-AEB7-B2C13E17ADA9}" type="presParOf" srcId="{E5838709-47DD-43D4-998D-B101ECB225E3}" destId="{3DB0A402-7BC3-422B-8371-46F092E19618}" srcOrd="0" destOrd="0" presId="urn:microsoft.com/office/officeart/2005/8/layout/vList3"/>
    <dgm:cxn modelId="{87ADE1CD-F582-4778-BB57-B0DC0ED2A3C0}" type="presParOf" srcId="{E5838709-47DD-43D4-998D-B101ECB225E3}" destId="{0743B72A-8C33-42A6-A2D3-3F5A202EEFD8}"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413BC3E5-795A-41EC-88A9-2447669A5E06}" type="doc">
      <dgm:prSet loTypeId="urn:microsoft.com/office/officeart/2005/8/layout/vList3" loCatId="list" qsTypeId="urn:microsoft.com/office/officeart/2005/8/quickstyle/simple2" qsCatId="simple" csTypeId="urn:microsoft.com/office/officeart/2005/8/colors/colorful5" csCatId="colorful" phldr="1"/>
      <dgm:spPr/>
      <dgm:t>
        <a:bodyPr/>
        <a:lstStyle/>
        <a:p>
          <a:endParaRPr lang="en-CA"/>
        </a:p>
      </dgm:t>
    </dgm:pt>
    <dgm:pt modelId="{09BCCA6A-AA3D-4D0F-B025-CF7998E5F374}">
      <dgm:prSet phldrT="[Text]"/>
      <dgm:spPr/>
      <dgm:t>
        <a:bodyPr/>
        <a:lstStyle/>
        <a:p>
          <a:r>
            <a:rPr lang="en-US" dirty="0"/>
            <a:t>Competing Effectively</a:t>
          </a:r>
          <a:endParaRPr lang="en-CA" dirty="0"/>
        </a:p>
      </dgm:t>
    </dgm:pt>
    <dgm:pt modelId="{02768CDF-8E3E-4E84-A2B4-C908B977E3FC}" type="parTrans" cxnId="{B746CD9C-276E-4A54-8B99-C5DFBB076EFA}">
      <dgm:prSet/>
      <dgm:spPr/>
      <dgm:t>
        <a:bodyPr/>
        <a:lstStyle/>
        <a:p>
          <a:endParaRPr lang="en-CA"/>
        </a:p>
      </dgm:t>
    </dgm:pt>
    <dgm:pt modelId="{3A59FAAA-55E5-42ED-AC81-218032582487}" type="sibTrans" cxnId="{B746CD9C-276E-4A54-8B99-C5DFBB076EFA}">
      <dgm:prSet/>
      <dgm:spPr/>
      <dgm:t>
        <a:bodyPr/>
        <a:lstStyle/>
        <a:p>
          <a:endParaRPr lang="en-CA"/>
        </a:p>
      </dgm:t>
    </dgm:pt>
    <dgm:pt modelId="{AAC1C6DD-1E6E-4A07-838C-9B8D55ED01FB}">
      <dgm:prSet phldrT="[Text]"/>
      <dgm:spPr/>
      <dgm:t>
        <a:bodyPr/>
        <a:lstStyle/>
        <a:p>
          <a:r>
            <a:rPr lang="en-US" dirty="0"/>
            <a:t>Data-Driven Decision making</a:t>
          </a:r>
        </a:p>
        <a:p>
          <a:endParaRPr lang="en-CA" dirty="0"/>
        </a:p>
      </dgm:t>
    </dgm:pt>
    <dgm:pt modelId="{6C107C10-F88D-4A41-96E0-A4FCBB6C4884}" type="parTrans" cxnId="{767291C1-1589-49EA-A128-1E4F4752BAAC}">
      <dgm:prSet/>
      <dgm:spPr/>
      <dgm:t>
        <a:bodyPr/>
        <a:lstStyle/>
        <a:p>
          <a:endParaRPr lang="en-CA"/>
        </a:p>
      </dgm:t>
    </dgm:pt>
    <dgm:pt modelId="{A0862D55-816F-4E06-B441-A86E5E7D0022}" type="sibTrans" cxnId="{767291C1-1589-49EA-A128-1E4F4752BAAC}">
      <dgm:prSet/>
      <dgm:spPr/>
      <dgm:t>
        <a:bodyPr/>
        <a:lstStyle/>
        <a:p>
          <a:endParaRPr lang="en-CA"/>
        </a:p>
      </dgm:t>
    </dgm:pt>
    <dgm:pt modelId="{6FC377BF-B31C-4F0F-BD10-A70F0FAB9F09}">
      <dgm:prSet phldrT="[Text]"/>
      <dgm:spPr/>
      <dgm:t>
        <a:bodyPr/>
        <a:lstStyle/>
        <a:p>
          <a:r>
            <a:rPr lang="en-US"/>
            <a:t>Boost Investor confidence</a:t>
          </a:r>
          <a:endParaRPr lang="en-CA"/>
        </a:p>
      </dgm:t>
    </dgm:pt>
    <dgm:pt modelId="{0C310C6F-F8C4-4ABA-B7F5-067DC3686F6E}" type="parTrans" cxnId="{7EBCEBE1-5474-4944-AE8E-90A3B98CC365}">
      <dgm:prSet/>
      <dgm:spPr/>
      <dgm:t>
        <a:bodyPr/>
        <a:lstStyle/>
        <a:p>
          <a:endParaRPr lang="en-CA"/>
        </a:p>
      </dgm:t>
    </dgm:pt>
    <dgm:pt modelId="{B4F64C17-927E-4970-A4CB-813A39BD86A2}" type="sibTrans" cxnId="{7EBCEBE1-5474-4944-AE8E-90A3B98CC365}">
      <dgm:prSet/>
      <dgm:spPr/>
      <dgm:t>
        <a:bodyPr/>
        <a:lstStyle/>
        <a:p>
          <a:endParaRPr lang="en-CA"/>
        </a:p>
      </dgm:t>
    </dgm:pt>
    <dgm:pt modelId="{6B9682E0-480C-4AD2-9112-C4CB3D9AE99F}" type="pres">
      <dgm:prSet presAssocID="{413BC3E5-795A-41EC-88A9-2447669A5E06}" presName="linearFlow" presStyleCnt="0">
        <dgm:presLayoutVars>
          <dgm:dir/>
          <dgm:resizeHandles val="exact"/>
        </dgm:presLayoutVars>
      </dgm:prSet>
      <dgm:spPr/>
    </dgm:pt>
    <dgm:pt modelId="{173AC182-1402-42BA-9C4F-1E92CA1AC15B}" type="pres">
      <dgm:prSet presAssocID="{09BCCA6A-AA3D-4D0F-B025-CF7998E5F374}" presName="composite" presStyleCnt="0"/>
      <dgm:spPr/>
    </dgm:pt>
    <dgm:pt modelId="{EF151F06-8537-4620-ACD1-A939AED4BBE9}" type="pres">
      <dgm:prSet presAssocID="{09BCCA6A-AA3D-4D0F-B025-CF7998E5F374}" presName="imgShp" presStyleLbl="fgImgPlace1" presStyleIdx="0" presStyleCnt="3"/>
      <dgm:spPr>
        <a:blipFill>
          <a:blip xmlns:r="http://schemas.openxmlformats.org/officeDocument/2006/relationships" r:embed="rId1">
            <a:duotone>
              <a:schemeClr val="accent5">
                <a:hueOff val="0"/>
                <a:satOff val="0"/>
                <a:lumOff val="0"/>
                <a:alphaOff val="0"/>
                <a:shade val="20000"/>
                <a:satMod val="200000"/>
              </a:schemeClr>
              <a:schemeClr val="accent5">
                <a:hueOff val="0"/>
                <a:satOff val="0"/>
                <a:lumOff val="0"/>
                <a:alphaOff val="0"/>
                <a:tint val="12000"/>
                <a:satMod val="190000"/>
              </a:schemeClr>
            </a:duotone>
          </a:blip>
          <a:srcRect/>
          <a:stretch>
            <a:fillRect l="-21000" r="-21000"/>
          </a:stretch>
        </a:blipFill>
      </dgm:spPr>
    </dgm:pt>
    <dgm:pt modelId="{44B468DE-63AD-42FE-93C1-3408C5CC5826}" type="pres">
      <dgm:prSet presAssocID="{09BCCA6A-AA3D-4D0F-B025-CF7998E5F374}" presName="txShp" presStyleLbl="node1" presStyleIdx="0" presStyleCnt="3">
        <dgm:presLayoutVars>
          <dgm:bulletEnabled val="1"/>
        </dgm:presLayoutVars>
      </dgm:prSet>
      <dgm:spPr/>
    </dgm:pt>
    <dgm:pt modelId="{40E81197-26BB-4223-9477-93E6BB386ABE}" type="pres">
      <dgm:prSet presAssocID="{3A59FAAA-55E5-42ED-AC81-218032582487}" presName="spacing" presStyleCnt="0"/>
      <dgm:spPr/>
    </dgm:pt>
    <dgm:pt modelId="{B1D68330-BCD5-4E56-A61D-7A7932509B90}" type="pres">
      <dgm:prSet presAssocID="{AAC1C6DD-1E6E-4A07-838C-9B8D55ED01FB}" presName="composite" presStyleCnt="0"/>
      <dgm:spPr/>
    </dgm:pt>
    <dgm:pt modelId="{67EF1ECC-3F07-4A43-A320-B8E90428BF48}" type="pres">
      <dgm:prSet presAssocID="{AAC1C6DD-1E6E-4A07-838C-9B8D55ED01FB}" presName="imgShp" presStyleLbl="fgImgPlace1" presStyleIdx="1" presStyleCnt="3"/>
      <dgm:spPr>
        <a:blipFill>
          <a:blip xmlns:r="http://schemas.openxmlformats.org/officeDocument/2006/relationships" r:embed="rId2">
            <a:duotone>
              <a:schemeClr val="accent5">
                <a:hueOff val="-654839"/>
                <a:satOff val="987"/>
                <a:lumOff val="-380"/>
                <a:alphaOff val="0"/>
                <a:shade val="20000"/>
                <a:satMod val="200000"/>
              </a:schemeClr>
              <a:schemeClr val="accent5">
                <a:hueOff val="-654839"/>
                <a:satOff val="987"/>
                <a:lumOff val="-380"/>
                <a:alphaOff val="0"/>
                <a:tint val="12000"/>
                <a:satMod val="190000"/>
              </a:schemeClr>
            </a:duotone>
            <a:extLst>
              <a:ext uri="{28A0092B-C50C-407E-A947-70E740481C1C}">
                <a14:useLocalDpi xmlns:a14="http://schemas.microsoft.com/office/drawing/2010/main" val="0"/>
              </a:ext>
            </a:extLst>
          </a:blip>
          <a:srcRect/>
          <a:stretch>
            <a:fillRect l="-13000" r="-13000"/>
          </a:stretch>
        </a:blipFill>
      </dgm:spPr>
    </dgm:pt>
    <dgm:pt modelId="{CC440D1E-C24C-49A9-A936-197687997C3F}" type="pres">
      <dgm:prSet presAssocID="{AAC1C6DD-1E6E-4A07-838C-9B8D55ED01FB}" presName="txShp" presStyleLbl="node1" presStyleIdx="1" presStyleCnt="3">
        <dgm:presLayoutVars>
          <dgm:bulletEnabled val="1"/>
        </dgm:presLayoutVars>
      </dgm:prSet>
      <dgm:spPr/>
    </dgm:pt>
    <dgm:pt modelId="{5651ED58-3E01-4657-AE49-D6E6EB3B0CCA}" type="pres">
      <dgm:prSet presAssocID="{A0862D55-816F-4E06-B441-A86E5E7D0022}" presName="spacing" presStyleCnt="0"/>
      <dgm:spPr/>
    </dgm:pt>
    <dgm:pt modelId="{CA4DFB8C-BA14-46E0-A0B5-90CB85DE5771}" type="pres">
      <dgm:prSet presAssocID="{6FC377BF-B31C-4F0F-BD10-A70F0FAB9F09}" presName="composite" presStyleCnt="0"/>
      <dgm:spPr/>
    </dgm:pt>
    <dgm:pt modelId="{C1061401-3FA1-434E-88A2-7D2AC50774D3}" type="pres">
      <dgm:prSet presAssocID="{6FC377BF-B31C-4F0F-BD10-A70F0FAB9F09}" presName="imgShp" presStyleLbl="fgImgPlace1" presStyleIdx="2" presStyleCnt="3"/>
      <dgm:spPr>
        <a:blipFill>
          <a:blip xmlns:r="http://schemas.openxmlformats.org/officeDocument/2006/relationships" r:embed="rId3">
            <a:duotone>
              <a:schemeClr val="accent5">
                <a:hueOff val="-1309678"/>
                <a:satOff val="1973"/>
                <a:lumOff val="-760"/>
                <a:alphaOff val="0"/>
                <a:shade val="20000"/>
                <a:satMod val="200000"/>
              </a:schemeClr>
              <a:schemeClr val="accent5">
                <a:hueOff val="-1309678"/>
                <a:satOff val="1973"/>
                <a:lumOff val="-760"/>
                <a:alphaOff val="0"/>
                <a:tint val="12000"/>
                <a:satMod val="190000"/>
              </a:schemeClr>
            </a:duotone>
          </a:blip>
          <a:srcRect/>
          <a:stretch>
            <a:fillRect l="-25000" r="-25000"/>
          </a:stretch>
        </a:blipFill>
      </dgm:spPr>
    </dgm:pt>
    <dgm:pt modelId="{FD753731-B107-4AA8-B489-319086EE65EF}" type="pres">
      <dgm:prSet presAssocID="{6FC377BF-B31C-4F0F-BD10-A70F0FAB9F09}" presName="txShp" presStyleLbl="node1" presStyleIdx="2" presStyleCnt="3">
        <dgm:presLayoutVars>
          <dgm:bulletEnabled val="1"/>
        </dgm:presLayoutVars>
      </dgm:prSet>
      <dgm:spPr/>
    </dgm:pt>
  </dgm:ptLst>
  <dgm:cxnLst>
    <dgm:cxn modelId="{F8B75101-437A-45BB-9C2A-CE9554D2DE8C}" type="presOf" srcId="{AAC1C6DD-1E6E-4A07-838C-9B8D55ED01FB}" destId="{CC440D1E-C24C-49A9-A936-197687997C3F}" srcOrd="0" destOrd="0" presId="urn:microsoft.com/office/officeart/2005/8/layout/vList3"/>
    <dgm:cxn modelId="{B746CD9C-276E-4A54-8B99-C5DFBB076EFA}" srcId="{413BC3E5-795A-41EC-88A9-2447669A5E06}" destId="{09BCCA6A-AA3D-4D0F-B025-CF7998E5F374}" srcOrd="0" destOrd="0" parTransId="{02768CDF-8E3E-4E84-A2B4-C908B977E3FC}" sibTransId="{3A59FAAA-55E5-42ED-AC81-218032582487}"/>
    <dgm:cxn modelId="{393A9EA8-DED7-4E6D-8919-AFBDB83EFAE1}" type="presOf" srcId="{6FC377BF-B31C-4F0F-BD10-A70F0FAB9F09}" destId="{FD753731-B107-4AA8-B489-319086EE65EF}" srcOrd="0" destOrd="0" presId="urn:microsoft.com/office/officeart/2005/8/layout/vList3"/>
    <dgm:cxn modelId="{7B7D17A9-F99A-4520-9EA3-81466EAAF1B3}" type="presOf" srcId="{09BCCA6A-AA3D-4D0F-B025-CF7998E5F374}" destId="{44B468DE-63AD-42FE-93C1-3408C5CC5826}" srcOrd="0" destOrd="0" presId="urn:microsoft.com/office/officeart/2005/8/layout/vList3"/>
    <dgm:cxn modelId="{767291C1-1589-49EA-A128-1E4F4752BAAC}" srcId="{413BC3E5-795A-41EC-88A9-2447669A5E06}" destId="{AAC1C6DD-1E6E-4A07-838C-9B8D55ED01FB}" srcOrd="1" destOrd="0" parTransId="{6C107C10-F88D-4A41-96E0-A4FCBB6C4884}" sibTransId="{A0862D55-816F-4E06-B441-A86E5E7D0022}"/>
    <dgm:cxn modelId="{7EBCEBE1-5474-4944-AE8E-90A3B98CC365}" srcId="{413BC3E5-795A-41EC-88A9-2447669A5E06}" destId="{6FC377BF-B31C-4F0F-BD10-A70F0FAB9F09}" srcOrd="2" destOrd="0" parTransId="{0C310C6F-F8C4-4ABA-B7F5-067DC3686F6E}" sibTransId="{B4F64C17-927E-4970-A4CB-813A39BD86A2}"/>
    <dgm:cxn modelId="{E24408F9-F80D-467B-8BAD-6A85F073BF3C}" type="presOf" srcId="{413BC3E5-795A-41EC-88A9-2447669A5E06}" destId="{6B9682E0-480C-4AD2-9112-C4CB3D9AE99F}" srcOrd="0" destOrd="0" presId="urn:microsoft.com/office/officeart/2005/8/layout/vList3"/>
    <dgm:cxn modelId="{BEF4D92E-2649-42C8-9863-04AF7F6B9215}" type="presParOf" srcId="{6B9682E0-480C-4AD2-9112-C4CB3D9AE99F}" destId="{173AC182-1402-42BA-9C4F-1E92CA1AC15B}" srcOrd="0" destOrd="0" presId="urn:microsoft.com/office/officeart/2005/8/layout/vList3"/>
    <dgm:cxn modelId="{846D0311-F5A6-4FED-85A3-FC4D9B4719C9}" type="presParOf" srcId="{173AC182-1402-42BA-9C4F-1E92CA1AC15B}" destId="{EF151F06-8537-4620-ACD1-A939AED4BBE9}" srcOrd="0" destOrd="0" presId="urn:microsoft.com/office/officeart/2005/8/layout/vList3"/>
    <dgm:cxn modelId="{A79BB7AA-F79E-4752-ADF4-0ABEBF7CE540}" type="presParOf" srcId="{173AC182-1402-42BA-9C4F-1E92CA1AC15B}" destId="{44B468DE-63AD-42FE-93C1-3408C5CC5826}" srcOrd="1" destOrd="0" presId="urn:microsoft.com/office/officeart/2005/8/layout/vList3"/>
    <dgm:cxn modelId="{F2D04411-3BA7-46F9-A637-4A212B2F3732}" type="presParOf" srcId="{6B9682E0-480C-4AD2-9112-C4CB3D9AE99F}" destId="{40E81197-26BB-4223-9477-93E6BB386ABE}" srcOrd="1" destOrd="0" presId="urn:microsoft.com/office/officeart/2005/8/layout/vList3"/>
    <dgm:cxn modelId="{50BAFA45-9847-47CD-9838-745E451D0124}" type="presParOf" srcId="{6B9682E0-480C-4AD2-9112-C4CB3D9AE99F}" destId="{B1D68330-BCD5-4E56-A61D-7A7932509B90}" srcOrd="2" destOrd="0" presId="urn:microsoft.com/office/officeart/2005/8/layout/vList3"/>
    <dgm:cxn modelId="{90FF5C5C-97C2-47BC-8494-8B73C44B155D}" type="presParOf" srcId="{B1D68330-BCD5-4E56-A61D-7A7932509B90}" destId="{67EF1ECC-3F07-4A43-A320-B8E90428BF48}" srcOrd="0" destOrd="0" presId="urn:microsoft.com/office/officeart/2005/8/layout/vList3"/>
    <dgm:cxn modelId="{3654BA59-C7F1-4DBD-8D62-9C50D2AC2ABE}" type="presParOf" srcId="{B1D68330-BCD5-4E56-A61D-7A7932509B90}" destId="{CC440D1E-C24C-49A9-A936-197687997C3F}" srcOrd="1" destOrd="0" presId="urn:microsoft.com/office/officeart/2005/8/layout/vList3"/>
    <dgm:cxn modelId="{B1DD6878-5A7A-4A9A-B75A-AFAA6E5C8BD4}" type="presParOf" srcId="{6B9682E0-480C-4AD2-9112-C4CB3D9AE99F}" destId="{5651ED58-3E01-4657-AE49-D6E6EB3B0CCA}" srcOrd="3" destOrd="0" presId="urn:microsoft.com/office/officeart/2005/8/layout/vList3"/>
    <dgm:cxn modelId="{D769AE1B-1A77-4B3E-9CD6-02B9CA76EE34}" type="presParOf" srcId="{6B9682E0-480C-4AD2-9112-C4CB3D9AE99F}" destId="{CA4DFB8C-BA14-46E0-A0B5-90CB85DE5771}" srcOrd="4" destOrd="0" presId="urn:microsoft.com/office/officeart/2005/8/layout/vList3"/>
    <dgm:cxn modelId="{42022355-12F8-48A0-AB74-AE96CD2BEBF0}" type="presParOf" srcId="{CA4DFB8C-BA14-46E0-A0B5-90CB85DE5771}" destId="{C1061401-3FA1-434E-88A2-7D2AC50774D3}" srcOrd="0" destOrd="0" presId="urn:microsoft.com/office/officeart/2005/8/layout/vList3"/>
    <dgm:cxn modelId="{3E808171-7074-4DDA-A882-31A125B32C22}" type="presParOf" srcId="{CA4DFB8C-BA14-46E0-A0B5-90CB85DE5771}" destId="{FD753731-B107-4AA8-B489-319086EE65EF}"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65273-74FB-48C7-9B6D-DB160265E66B}">
      <dsp:nvSpPr>
        <dsp:cNvPr id="0" name=""/>
        <dsp:cNvSpPr/>
      </dsp:nvSpPr>
      <dsp:spPr>
        <a:xfrm>
          <a:off x="242252" y="1346892"/>
          <a:ext cx="4360545" cy="396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r>
            <a:rPr lang="en-CA" sz="1800" kern="1200" dirty="0"/>
            <a:t>LASSO REGRESSION</a:t>
          </a:r>
        </a:p>
      </dsp:txBody>
      <dsp:txXfrm>
        <a:off x="242252" y="1346892"/>
        <a:ext cx="4360545" cy="396413"/>
      </dsp:txXfrm>
    </dsp:sp>
    <dsp:sp modelId="{5FF1B4C5-8C20-4DEA-900A-C50B891A9CBC}">
      <dsp:nvSpPr>
        <dsp:cNvPr id="0" name=""/>
        <dsp:cNvSpPr/>
      </dsp:nvSpPr>
      <dsp:spPr>
        <a:xfrm>
          <a:off x="242252" y="1743305"/>
          <a:ext cx="581406" cy="96901"/>
        </a:xfrm>
        <a:prstGeom prst="parallelogram">
          <a:avLst>
            <a:gd name="adj" fmla="val 14084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113A50-B03B-4D7A-A8CD-66D7F2C2C511}">
      <dsp:nvSpPr>
        <dsp:cNvPr id="0" name=""/>
        <dsp:cNvSpPr/>
      </dsp:nvSpPr>
      <dsp:spPr>
        <a:xfrm>
          <a:off x="857573" y="1743305"/>
          <a:ext cx="581406" cy="96901"/>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FF8DA-801E-4F89-941D-65C37EA9CDEE}">
      <dsp:nvSpPr>
        <dsp:cNvPr id="0" name=""/>
        <dsp:cNvSpPr/>
      </dsp:nvSpPr>
      <dsp:spPr>
        <a:xfrm>
          <a:off x="1472895" y="1743305"/>
          <a:ext cx="581406" cy="96901"/>
        </a:xfrm>
        <a:prstGeom prst="parallelogram">
          <a:avLst>
            <a:gd name="adj" fmla="val 14084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F3F24-E99F-4411-B70D-B1F8DBE12F4E}">
      <dsp:nvSpPr>
        <dsp:cNvPr id="0" name=""/>
        <dsp:cNvSpPr/>
      </dsp:nvSpPr>
      <dsp:spPr>
        <a:xfrm>
          <a:off x="2088216" y="1743305"/>
          <a:ext cx="581406" cy="96901"/>
        </a:xfrm>
        <a:prstGeom prst="parallelogram">
          <a:avLst>
            <a:gd name="adj" fmla="val 14084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DAD71C-AD69-42AB-90F1-C47175F97FDE}">
      <dsp:nvSpPr>
        <dsp:cNvPr id="0" name=""/>
        <dsp:cNvSpPr/>
      </dsp:nvSpPr>
      <dsp:spPr>
        <a:xfrm>
          <a:off x="2703537" y="1743305"/>
          <a:ext cx="581406" cy="96901"/>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0674E3-B533-43F6-B0CC-4DB639E7A912}">
      <dsp:nvSpPr>
        <dsp:cNvPr id="0" name=""/>
        <dsp:cNvSpPr/>
      </dsp:nvSpPr>
      <dsp:spPr>
        <a:xfrm>
          <a:off x="3318859" y="1743305"/>
          <a:ext cx="581406" cy="96901"/>
        </a:xfrm>
        <a:prstGeom prst="parallelogram">
          <a:avLst>
            <a:gd name="adj" fmla="val 14084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E2EB10-9F23-4E4B-B279-6E133667EBDB}">
      <dsp:nvSpPr>
        <dsp:cNvPr id="0" name=""/>
        <dsp:cNvSpPr/>
      </dsp:nvSpPr>
      <dsp:spPr>
        <a:xfrm>
          <a:off x="3934180" y="1743305"/>
          <a:ext cx="581406" cy="96901"/>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F468B0-D995-4F4A-A716-8CD8284B3BA9}">
      <dsp:nvSpPr>
        <dsp:cNvPr id="0" name=""/>
        <dsp:cNvSpPr/>
      </dsp:nvSpPr>
      <dsp:spPr>
        <a:xfrm>
          <a:off x="242252" y="1927159"/>
          <a:ext cx="4360545" cy="396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r>
            <a:rPr lang="en-CA" sz="1800" kern="1200" dirty="0"/>
            <a:t>GRADIENT BOOSTING REGRESSOR</a:t>
          </a:r>
        </a:p>
      </dsp:txBody>
      <dsp:txXfrm>
        <a:off x="242252" y="1927159"/>
        <a:ext cx="4360545" cy="396413"/>
      </dsp:txXfrm>
    </dsp:sp>
    <dsp:sp modelId="{686179CE-4E2E-44B3-8662-5E4D47778B8C}">
      <dsp:nvSpPr>
        <dsp:cNvPr id="0" name=""/>
        <dsp:cNvSpPr/>
      </dsp:nvSpPr>
      <dsp:spPr>
        <a:xfrm>
          <a:off x="242252" y="2323572"/>
          <a:ext cx="581406" cy="96901"/>
        </a:xfrm>
        <a:prstGeom prst="parallelogram">
          <a:avLst>
            <a:gd name="adj" fmla="val 14084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5E63CE-D28B-45A0-BF33-CBC35D72C90C}">
      <dsp:nvSpPr>
        <dsp:cNvPr id="0" name=""/>
        <dsp:cNvSpPr/>
      </dsp:nvSpPr>
      <dsp:spPr>
        <a:xfrm>
          <a:off x="857573" y="2323572"/>
          <a:ext cx="581406" cy="96901"/>
        </a:xfrm>
        <a:prstGeom prst="parallelogram">
          <a:avLst>
            <a:gd name="adj" fmla="val 14084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1BFD5-669E-4AB2-BB01-9F5BCEF8C910}">
      <dsp:nvSpPr>
        <dsp:cNvPr id="0" name=""/>
        <dsp:cNvSpPr/>
      </dsp:nvSpPr>
      <dsp:spPr>
        <a:xfrm>
          <a:off x="1472895" y="2323572"/>
          <a:ext cx="581406" cy="96901"/>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26D304-BAF2-46FC-A00E-DD5743C7F737}">
      <dsp:nvSpPr>
        <dsp:cNvPr id="0" name=""/>
        <dsp:cNvSpPr/>
      </dsp:nvSpPr>
      <dsp:spPr>
        <a:xfrm>
          <a:off x="2088216" y="2323572"/>
          <a:ext cx="581406" cy="96901"/>
        </a:xfrm>
        <a:prstGeom prst="parallelogram">
          <a:avLst>
            <a:gd name="adj" fmla="val 14084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6CE51E-A28A-41CE-802B-12B2B85D2CAF}">
      <dsp:nvSpPr>
        <dsp:cNvPr id="0" name=""/>
        <dsp:cNvSpPr/>
      </dsp:nvSpPr>
      <dsp:spPr>
        <a:xfrm>
          <a:off x="2703537" y="2323572"/>
          <a:ext cx="581406" cy="96901"/>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137311-E483-479C-8FBE-5586BF63A326}">
      <dsp:nvSpPr>
        <dsp:cNvPr id="0" name=""/>
        <dsp:cNvSpPr/>
      </dsp:nvSpPr>
      <dsp:spPr>
        <a:xfrm>
          <a:off x="3318859" y="2323572"/>
          <a:ext cx="581406" cy="96901"/>
        </a:xfrm>
        <a:prstGeom prst="parallelogram">
          <a:avLst>
            <a:gd name="adj" fmla="val 14084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EB80D3-5CD7-4213-A9C6-90A0BD23F631}">
      <dsp:nvSpPr>
        <dsp:cNvPr id="0" name=""/>
        <dsp:cNvSpPr/>
      </dsp:nvSpPr>
      <dsp:spPr>
        <a:xfrm>
          <a:off x="3934180" y="2323572"/>
          <a:ext cx="581406" cy="96901"/>
        </a:xfrm>
        <a:prstGeom prst="parallelogram">
          <a:avLst>
            <a:gd name="adj" fmla="val 14084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78B5E4-F3ED-44B1-8673-2F034D26BB38}">
      <dsp:nvSpPr>
        <dsp:cNvPr id="0" name=""/>
        <dsp:cNvSpPr/>
      </dsp:nvSpPr>
      <dsp:spPr>
        <a:xfrm>
          <a:off x="242252" y="2507426"/>
          <a:ext cx="4360545" cy="396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r>
            <a:rPr lang="en-CA" sz="1800" kern="1200" dirty="0"/>
            <a:t>XG BOOST REGRESSOR</a:t>
          </a:r>
        </a:p>
      </dsp:txBody>
      <dsp:txXfrm>
        <a:off x="242252" y="2507426"/>
        <a:ext cx="4360545" cy="396413"/>
      </dsp:txXfrm>
    </dsp:sp>
    <dsp:sp modelId="{DCD71E71-57FE-4F8F-A49B-EA7266D59B72}">
      <dsp:nvSpPr>
        <dsp:cNvPr id="0" name=""/>
        <dsp:cNvSpPr/>
      </dsp:nvSpPr>
      <dsp:spPr>
        <a:xfrm>
          <a:off x="242252" y="2903839"/>
          <a:ext cx="581406" cy="96901"/>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C8FDA5-75E6-46BC-8F72-4000032992C3}">
      <dsp:nvSpPr>
        <dsp:cNvPr id="0" name=""/>
        <dsp:cNvSpPr/>
      </dsp:nvSpPr>
      <dsp:spPr>
        <a:xfrm>
          <a:off x="857573" y="2903839"/>
          <a:ext cx="581406" cy="96901"/>
        </a:xfrm>
        <a:prstGeom prst="parallelogram">
          <a:avLst>
            <a:gd name="adj" fmla="val 14084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55C680-561B-4627-B3C2-D22C498A76AE}">
      <dsp:nvSpPr>
        <dsp:cNvPr id="0" name=""/>
        <dsp:cNvSpPr/>
      </dsp:nvSpPr>
      <dsp:spPr>
        <a:xfrm>
          <a:off x="1472895" y="2903839"/>
          <a:ext cx="581406" cy="96901"/>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941BBB-D1C0-4CD7-8B00-AF8E1F7E3F7D}">
      <dsp:nvSpPr>
        <dsp:cNvPr id="0" name=""/>
        <dsp:cNvSpPr/>
      </dsp:nvSpPr>
      <dsp:spPr>
        <a:xfrm>
          <a:off x="2088216" y="2903839"/>
          <a:ext cx="581406" cy="96901"/>
        </a:xfrm>
        <a:prstGeom prst="parallelogram">
          <a:avLst>
            <a:gd name="adj" fmla="val 14084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039C45-C8B3-4169-967C-E2FD350E48A5}">
      <dsp:nvSpPr>
        <dsp:cNvPr id="0" name=""/>
        <dsp:cNvSpPr/>
      </dsp:nvSpPr>
      <dsp:spPr>
        <a:xfrm>
          <a:off x="2703537" y="2903839"/>
          <a:ext cx="581406" cy="96901"/>
        </a:xfrm>
        <a:prstGeom prst="parallelogram">
          <a:avLst>
            <a:gd name="adj" fmla="val 14084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787DF2-2F75-4632-BB99-B40A02D8729D}">
      <dsp:nvSpPr>
        <dsp:cNvPr id="0" name=""/>
        <dsp:cNvSpPr/>
      </dsp:nvSpPr>
      <dsp:spPr>
        <a:xfrm>
          <a:off x="3318859" y="2903839"/>
          <a:ext cx="581406" cy="96901"/>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9C2A8D-7DFC-442A-B232-395730205881}">
      <dsp:nvSpPr>
        <dsp:cNvPr id="0" name=""/>
        <dsp:cNvSpPr/>
      </dsp:nvSpPr>
      <dsp:spPr>
        <a:xfrm>
          <a:off x="3934180" y="2903839"/>
          <a:ext cx="581406" cy="96901"/>
        </a:xfrm>
        <a:prstGeom prst="parallelogram">
          <a:avLst>
            <a:gd name="adj" fmla="val 14084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65273-74FB-48C7-9B6D-DB160265E66B}">
      <dsp:nvSpPr>
        <dsp:cNvPr id="0" name=""/>
        <dsp:cNvSpPr/>
      </dsp:nvSpPr>
      <dsp:spPr>
        <a:xfrm>
          <a:off x="242252" y="1346892"/>
          <a:ext cx="4360545" cy="396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r>
            <a:rPr lang="en-CA" altLang="en-US" sz="1800" kern="1200" dirty="0"/>
            <a:t>LINEAR REGRESSION</a:t>
          </a:r>
          <a:endParaRPr lang="en-CA" sz="1800" kern="1200" dirty="0"/>
        </a:p>
      </dsp:txBody>
      <dsp:txXfrm>
        <a:off x="242252" y="1346892"/>
        <a:ext cx="4360545" cy="396413"/>
      </dsp:txXfrm>
    </dsp:sp>
    <dsp:sp modelId="{5FF1B4C5-8C20-4DEA-900A-C50B891A9CBC}">
      <dsp:nvSpPr>
        <dsp:cNvPr id="0" name=""/>
        <dsp:cNvSpPr/>
      </dsp:nvSpPr>
      <dsp:spPr>
        <a:xfrm>
          <a:off x="242252" y="1743305"/>
          <a:ext cx="581406" cy="96901"/>
        </a:xfrm>
        <a:prstGeom prst="parallelogram">
          <a:avLst>
            <a:gd name="adj" fmla="val 14084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113A50-B03B-4D7A-A8CD-66D7F2C2C511}">
      <dsp:nvSpPr>
        <dsp:cNvPr id="0" name=""/>
        <dsp:cNvSpPr/>
      </dsp:nvSpPr>
      <dsp:spPr>
        <a:xfrm>
          <a:off x="857573" y="1743305"/>
          <a:ext cx="581406" cy="96901"/>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FF8DA-801E-4F89-941D-65C37EA9CDEE}">
      <dsp:nvSpPr>
        <dsp:cNvPr id="0" name=""/>
        <dsp:cNvSpPr/>
      </dsp:nvSpPr>
      <dsp:spPr>
        <a:xfrm>
          <a:off x="1472895" y="1743305"/>
          <a:ext cx="581406" cy="96901"/>
        </a:xfrm>
        <a:prstGeom prst="parallelogram">
          <a:avLst>
            <a:gd name="adj" fmla="val 14084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F3F24-E99F-4411-B70D-B1F8DBE12F4E}">
      <dsp:nvSpPr>
        <dsp:cNvPr id="0" name=""/>
        <dsp:cNvSpPr/>
      </dsp:nvSpPr>
      <dsp:spPr>
        <a:xfrm>
          <a:off x="2088216" y="1743305"/>
          <a:ext cx="581406" cy="96901"/>
        </a:xfrm>
        <a:prstGeom prst="parallelogram">
          <a:avLst>
            <a:gd name="adj" fmla="val 14084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DAD71C-AD69-42AB-90F1-C47175F97FDE}">
      <dsp:nvSpPr>
        <dsp:cNvPr id="0" name=""/>
        <dsp:cNvSpPr/>
      </dsp:nvSpPr>
      <dsp:spPr>
        <a:xfrm>
          <a:off x="2703537" y="1743305"/>
          <a:ext cx="581406" cy="96901"/>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0674E3-B533-43F6-B0CC-4DB639E7A912}">
      <dsp:nvSpPr>
        <dsp:cNvPr id="0" name=""/>
        <dsp:cNvSpPr/>
      </dsp:nvSpPr>
      <dsp:spPr>
        <a:xfrm>
          <a:off x="3318859" y="1743305"/>
          <a:ext cx="581406" cy="96901"/>
        </a:xfrm>
        <a:prstGeom prst="parallelogram">
          <a:avLst>
            <a:gd name="adj" fmla="val 14084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E2EB10-9F23-4E4B-B279-6E133667EBDB}">
      <dsp:nvSpPr>
        <dsp:cNvPr id="0" name=""/>
        <dsp:cNvSpPr/>
      </dsp:nvSpPr>
      <dsp:spPr>
        <a:xfrm>
          <a:off x="3934180" y="1743305"/>
          <a:ext cx="581406" cy="96901"/>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F468B0-D995-4F4A-A716-8CD8284B3BA9}">
      <dsp:nvSpPr>
        <dsp:cNvPr id="0" name=""/>
        <dsp:cNvSpPr/>
      </dsp:nvSpPr>
      <dsp:spPr>
        <a:xfrm>
          <a:off x="242252" y="1927159"/>
          <a:ext cx="4360545" cy="396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r>
            <a:rPr lang="en-CA" altLang="en-US" sz="1800" kern="1200" dirty="0"/>
            <a:t>POLYNOMIAL REGRESSION</a:t>
          </a:r>
          <a:endParaRPr lang="en-CA" sz="1800" kern="1200" dirty="0"/>
        </a:p>
      </dsp:txBody>
      <dsp:txXfrm>
        <a:off x="242252" y="1927159"/>
        <a:ext cx="4360545" cy="396413"/>
      </dsp:txXfrm>
    </dsp:sp>
    <dsp:sp modelId="{686179CE-4E2E-44B3-8662-5E4D47778B8C}">
      <dsp:nvSpPr>
        <dsp:cNvPr id="0" name=""/>
        <dsp:cNvSpPr/>
      </dsp:nvSpPr>
      <dsp:spPr>
        <a:xfrm>
          <a:off x="242252" y="2323572"/>
          <a:ext cx="581406" cy="96901"/>
        </a:xfrm>
        <a:prstGeom prst="parallelogram">
          <a:avLst>
            <a:gd name="adj" fmla="val 14084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5E63CE-D28B-45A0-BF33-CBC35D72C90C}">
      <dsp:nvSpPr>
        <dsp:cNvPr id="0" name=""/>
        <dsp:cNvSpPr/>
      </dsp:nvSpPr>
      <dsp:spPr>
        <a:xfrm>
          <a:off x="857573" y="2323572"/>
          <a:ext cx="581406" cy="96901"/>
        </a:xfrm>
        <a:prstGeom prst="parallelogram">
          <a:avLst>
            <a:gd name="adj" fmla="val 14084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1BFD5-669E-4AB2-BB01-9F5BCEF8C910}">
      <dsp:nvSpPr>
        <dsp:cNvPr id="0" name=""/>
        <dsp:cNvSpPr/>
      </dsp:nvSpPr>
      <dsp:spPr>
        <a:xfrm>
          <a:off x="1472895" y="2323572"/>
          <a:ext cx="581406" cy="96901"/>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26D304-BAF2-46FC-A00E-DD5743C7F737}">
      <dsp:nvSpPr>
        <dsp:cNvPr id="0" name=""/>
        <dsp:cNvSpPr/>
      </dsp:nvSpPr>
      <dsp:spPr>
        <a:xfrm>
          <a:off x="2088216" y="2323572"/>
          <a:ext cx="581406" cy="96901"/>
        </a:xfrm>
        <a:prstGeom prst="parallelogram">
          <a:avLst>
            <a:gd name="adj" fmla="val 14084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6CE51E-A28A-41CE-802B-12B2B85D2CAF}">
      <dsp:nvSpPr>
        <dsp:cNvPr id="0" name=""/>
        <dsp:cNvSpPr/>
      </dsp:nvSpPr>
      <dsp:spPr>
        <a:xfrm>
          <a:off x="2703537" y="2323572"/>
          <a:ext cx="581406" cy="96901"/>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137311-E483-479C-8FBE-5586BF63A326}">
      <dsp:nvSpPr>
        <dsp:cNvPr id="0" name=""/>
        <dsp:cNvSpPr/>
      </dsp:nvSpPr>
      <dsp:spPr>
        <a:xfrm>
          <a:off x="3318859" y="2323572"/>
          <a:ext cx="581406" cy="96901"/>
        </a:xfrm>
        <a:prstGeom prst="parallelogram">
          <a:avLst>
            <a:gd name="adj" fmla="val 14084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9EB80D3-5CD7-4213-A9C6-90A0BD23F631}">
      <dsp:nvSpPr>
        <dsp:cNvPr id="0" name=""/>
        <dsp:cNvSpPr/>
      </dsp:nvSpPr>
      <dsp:spPr>
        <a:xfrm>
          <a:off x="3934180" y="2323572"/>
          <a:ext cx="581406" cy="96901"/>
        </a:xfrm>
        <a:prstGeom prst="parallelogram">
          <a:avLst>
            <a:gd name="adj" fmla="val 14084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78B5E4-F3ED-44B1-8673-2F034D26BB38}">
      <dsp:nvSpPr>
        <dsp:cNvPr id="0" name=""/>
        <dsp:cNvSpPr/>
      </dsp:nvSpPr>
      <dsp:spPr>
        <a:xfrm>
          <a:off x="242252" y="2507426"/>
          <a:ext cx="4360545" cy="396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marL="0" lvl="0" indent="0" algn="l" defTabSz="800100">
            <a:lnSpc>
              <a:spcPct val="90000"/>
            </a:lnSpc>
            <a:spcBef>
              <a:spcPct val="0"/>
            </a:spcBef>
            <a:spcAft>
              <a:spcPct val="35000"/>
            </a:spcAft>
            <a:buNone/>
          </a:pPr>
          <a:r>
            <a:rPr lang="en-CA" altLang="en-US" sz="1800" kern="1200" dirty="0"/>
            <a:t>RIDGE REGRESSOR</a:t>
          </a:r>
          <a:endParaRPr lang="en-CA" sz="1800" kern="1200" dirty="0"/>
        </a:p>
      </dsp:txBody>
      <dsp:txXfrm>
        <a:off x="242252" y="2507426"/>
        <a:ext cx="4360545" cy="396413"/>
      </dsp:txXfrm>
    </dsp:sp>
    <dsp:sp modelId="{DCD71E71-57FE-4F8F-A49B-EA7266D59B72}">
      <dsp:nvSpPr>
        <dsp:cNvPr id="0" name=""/>
        <dsp:cNvSpPr/>
      </dsp:nvSpPr>
      <dsp:spPr>
        <a:xfrm>
          <a:off x="242252" y="2903839"/>
          <a:ext cx="581406" cy="96901"/>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C8FDA5-75E6-46BC-8F72-4000032992C3}">
      <dsp:nvSpPr>
        <dsp:cNvPr id="0" name=""/>
        <dsp:cNvSpPr/>
      </dsp:nvSpPr>
      <dsp:spPr>
        <a:xfrm>
          <a:off x="857573" y="2903839"/>
          <a:ext cx="581406" cy="96901"/>
        </a:xfrm>
        <a:prstGeom prst="parallelogram">
          <a:avLst>
            <a:gd name="adj" fmla="val 14084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55C680-561B-4627-B3C2-D22C498A76AE}">
      <dsp:nvSpPr>
        <dsp:cNvPr id="0" name=""/>
        <dsp:cNvSpPr/>
      </dsp:nvSpPr>
      <dsp:spPr>
        <a:xfrm>
          <a:off x="1472895" y="2903839"/>
          <a:ext cx="581406" cy="96901"/>
        </a:xfrm>
        <a:prstGeom prst="parallelogram">
          <a:avLst>
            <a:gd name="adj" fmla="val 14084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941BBB-D1C0-4CD7-8B00-AF8E1F7E3F7D}">
      <dsp:nvSpPr>
        <dsp:cNvPr id="0" name=""/>
        <dsp:cNvSpPr/>
      </dsp:nvSpPr>
      <dsp:spPr>
        <a:xfrm>
          <a:off x="2088216" y="2903839"/>
          <a:ext cx="581406" cy="96901"/>
        </a:xfrm>
        <a:prstGeom prst="parallelogram">
          <a:avLst>
            <a:gd name="adj" fmla="val 14084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039C45-C8B3-4169-967C-E2FD350E48A5}">
      <dsp:nvSpPr>
        <dsp:cNvPr id="0" name=""/>
        <dsp:cNvSpPr/>
      </dsp:nvSpPr>
      <dsp:spPr>
        <a:xfrm>
          <a:off x="2703537" y="2903839"/>
          <a:ext cx="581406" cy="96901"/>
        </a:xfrm>
        <a:prstGeom prst="parallelogram">
          <a:avLst>
            <a:gd name="adj" fmla="val 14084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787DF2-2F75-4632-BB99-B40A02D8729D}">
      <dsp:nvSpPr>
        <dsp:cNvPr id="0" name=""/>
        <dsp:cNvSpPr/>
      </dsp:nvSpPr>
      <dsp:spPr>
        <a:xfrm>
          <a:off x="3318859" y="2903839"/>
          <a:ext cx="581406" cy="96901"/>
        </a:xfrm>
        <a:prstGeom prst="parallelogram">
          <a:avLst>
            <a:gd name="adj" fmla="val 14084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9C2A8D-7DFC-442A-B232-395730205881}">
      <dsp:nvSpPr>
        <dsp:cNvPr id="0" name=""/>
        <dsp:cNvSpPr/>
      </dsp:nvSpPr>
      <dsp:spPr>
        <a:xfrm>
          <a:off x="3934180" y="2903839"/>
          <a:ext cx="581406" cy="96901"/>
        </a:xfrm>
        <a:prstGeom prst="parallelogram">
          <a:avLst>
            <a:gd name="adj" fmla="val 14084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31C49-7EEF-41C7-8293-95F7DE45DAB6}">
      <dsp:nvSpPr>
        <dsp:cNvPr id="0" name=""/>
        <dsp:cNvSpPr/>
      </dsp:nvSpPr>
      <dsp:spPr>
        <a:xfrm rot="10800000">
          <a:off x="1411807" y="305"/>
          <a:ext cx="3977051" cy="1177825"/>
        </a:xfrm>
        <a:prstGeom prst="homePlat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9388"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Maximize Revenue</a:t>
          </a:r>
          <a:endParaRPr lang="en-CA" sz="2100" kern="1200" dirty="0"/>
        </a:p>
      </dsp:txBody>
      <dsp:txXfrm rot="10800000">
        <a:off x="1706263" y="305"/>
        <a:ext cx="3682595" cy="1177825"/>
      </dsp:txXfrm>
    </dsp:sp>
    <dsp:sp modelId="{D5C43CAF-DE07-40C1-A054-038B978FAA04}">
      <dsp:nvSpPr>
        <dsp:cNvPr id="0" name=""/>
        <dsp:cNvSpPr/>
      </dsp:nvSpPr>
      <dsp:spPr>
        <a:xfrm>
          <a:off x="591669" y="305"/>
          <a:ext cx="1640275" cy="1177825"/>
        </a:xfrm>
        <a:prstGeom prst="ellipse">
          <a:avLst/>
        </a:prstGeom>
        <a:blipFill>
          <a:blip xmlns:r="http://schemas.openxmlformats.org/officeDocument/2006/relationships" r:embed="rId1">
            <a:duotone>
              <a:schemeClr val="accent3">
                <a:hueOff val="0"/>
                <a:satOff val="0"/>
                <a:lumOff val="0"/>
                <a:alphaOff val="0"/>
                <a:shade val="20000"/>
                <a:satMod val="200000"/>
              </a:schemeClr>
              <a:schemeClr val="accent3">
                <a:hueOff val="0"/>
                <a:satOff val="0"/>
                <a:lumOff val="0"/>
                <a:alphaOff val="0"/>
                <a:tint val="12000"/>
                <a:satMod val="190000"/>
              </a:schemeClr>
            </a:duotone>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26FF36-3593-4C49-BD13-83651CB36F84}">
      <dsp:nvSpPr>
        <dsp:cNvPr id="0" name=""/>
        <dsp:cNvSpPr/>
      </dsp:nvSpPr>
      <dsp:spPr>
        <a:xfrm rot="10800000">
          <a:off x="1373236" y="1529720"/>
          <a:ext cx="3977051" cy="1177825"/>
        </a:xfrm>
        <a:prstGeom prst="homePlate">
          <a:avLst/>
        </a:prstGeom>
        <a:solidFill>
          <a:schemeClr val="accent3">
            <a:hueOff val="-757409"/>
            <a:satOff val="2577"/>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9388"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Minimize Financial Risks</a:t>
          </a:r>
        </a:p>
        <a:p>
          <a:pPr marL="0" lvl="0" indent="0" algn="ctr" defTabSz="933450">
            <a:lnSpc>
              <a:spcPct val="90000"/>
            </a:lnSpc>
            <a:spcBef>
              <a:spcPct val="0"/>
            </a:spcBef>
            <a:spcAft>
              <a:spcPct val="35000"/>
            </a:spcAft>
            <a:buNone/>
          </a:pPr>
          <a:endParaRPr lang="en-CA" sz="2100" kern="1200" dirty="0"/>
        </a:p>
      </dsp:txBody>
      <dsp:txXfrm rot="10800000">
        <a:off x="1667692" y="1529720"/>
        <a:ext cx="3682595" cy="1177825"/>
      </dsp:txXfrm>
    </dsp:sp>
    <dsp:sp modelId="{18B12642-2559-48EB-B5E2-C6959D30697A}">
      <dsp:nvSpPr>
        <dsp:cNvPr id="0" name=""/>
        <dsp:cNvSpPr/>
      </dsp:nvSpPr>
      <dsp:spPr>
        <a:xfrm>
          <a:off x="630240" y="1529720"/>
          <a:ext cx="1485991" cy="1177825"/>
        </a:xfrm>
        <a:prstGeom prst="ellipse">
          <a:avLst/>
        </a:prstGeom>
        <a:blipFill>
          <a:blip xmlns:r="http://schemas.openxmlformats.org/officeDocument/2006/relationships" r:embed="rId2">
            <a:duotone>
              <a:schemeClr val="accent3">
                <a:hueOff val="-810505"/>
                <a:satOff val="1875"/>
                <a:lumOff val="-215"/>
                <a:alphaOff val="0"/>
                <a:shade val="20000"/>
                <a:satMod val="200000"/>
              </a:schemeClr>
              <a:schemeClr val="accent3">
                <a:hueOff val="-810505"/>
                <a:satOff val="1875"/>
                <a:lumOff val="-215"/>
                <a:alphaOff val="0"/>
                <a:tint val="12000"/>
                <a:satMod val="190000"/>
              </a:schemeClr>
            </a:duotone>
            <a:extLst>
              <a:ext uri="{28A0092B-C50C-407E-A947-70E740481C1C}">
                <a14:useLocalDpi xmlns:a14="http://schemas.microsoft.com/office/drawing/2010/main" val="0"/>
              </a:ext>
            </a:extLst>
          </a:blip>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743B72A-8C33-42A6-A2D3-3F5A202EEFD8}">
      <dsp:nvSpPr>
        <dsp:cNvPr id="0" name=""/>
        <dsp:cNvSpPr/>
      </dsp:nvSpPr>
      <dsp:spPr>
        <a:xfrm rot="10800000">
          <a:off x="1323991" y="3063894"/>
          <a:ext cx="3977051" cy="1177825"/>
        </a:xfrm>
        <a:prstGeom prst="homePlate">
          <a:avLst/>
        </a:prstGeom>
        <a:solidFill>
          <a:schemeClr val="accent3">
            <a:hueOff val="-1514819"/>
            <a:satOff val="5154"/>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9388" tIns="80010" rIns="149352" bIns="80010" numCol="1" spcCol="1270" anchor="ctr" anchorCtr="0">
          <a:noAutofit/>
        </a:bodyPr>
        <a:lstStyle/>
        <a:p>
          <a:pPr marL="0" lvl="0" indent="0" algn="ctr" defTabSz="933450">
            <a:lnSpc>
              <a:spcPct val="90000"/>
            </a:lnSpc>
            <a:spcBef>
              <a:spcPct val="0"/>
            </a:spcBef>
            <a:spcAft>
              <a:spcPct val="35000"/>
            </a:spcAft>
            <a:buNone/>
          </a:pPr>
          <a:r>
            <a:rPr lang="en-US" sz="2100" kern="1200" dirty="0"/>
            <a:t>Customer Trust and Satisfaction</a:t>
          </a:r>
          <a:endParaRPr lang="en-CA" sz="2100" kern="1200" dirty="0"/>
        </a:p>
      </dsp:txBody>
      <dsp:txXfrm rot="10800000">
        <a:off x="1618447" y="3063894"/>
        <a:ext cx="3682595" cy="1177825"/>
      </dsp:txXfrm>
    </dsp:sp>
    <dsp:sp modelId="{3DB0A402-7BC3-422B-8371-46F092E19618}">
      <dsp:nvSpPr>
        <dsp:cNvPr id="0" name=""/>
        <dsp:cNvSpPr/>
      </dsp:nvSpPr>
      <dsp:spPr>
        <a:xfrm>
          <a:off x="657259" y="3048029"/>
          <a:ext cx="1289012" cy="1187342"/>
        </a:xfrm>
        <a:prstGeom prst="ellipse">
          <a:avLst/>
        </a:prstGeom>
        <a:blipFill>
          <a:blip xmlns:r="http://schemas.openxmlformats.org/officeDocument/2006/relationships" r:embed="rId3">
            <a:duotone>
              <a:schemeClr val="accent3">
                <a:hueOff val="-1621010"/>
                <a:satOff val="3751"/>
                <a:lumOff val="-430"/>
                <a:alphaOff val="0"/>
                <a:shade val="20000"/>
                <a:satMod val="200000"/>
              </a:schemeClr>
              <a:schemeClr val="accent3">
                <a:hueOff val="-1621010"/>
                <a:satOff val="3751"/>
                <a:lumOff val="-430"/>
                <a:alphaOff val="0"/>
                <a:tint val="12000"/>
                <a:satMod val="190000"/>
              </a:schemeClr>
            </a:duotone>
            <a:extLst>
              <a:ext uri="{28A0092B-C50C-407E-A947-70E740481C1C}">
                <a14:useLocalDpi xmlns:a14="http://schemas.microsoft.com/office/drawing/2010/main" val="0"/>
              </a:ext>
            </a:extLst>
          </a:blip>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B468DE-63AD-42FE-93C1-3408C5CC5826}">
      <dsp:nvSpPr>
        <dsp:cNvPr id="0" name=""/>
        <dsp:cNvSpPr/>
      </dsp:nvSpPr>
      <dsp:spPr>
        <a:xfrm rot="10800000">
          <a:off x="1579625" y="1227"/>
          <a:ext cx="5161230" cy="1118464"/>
        </a:xfrm>
        <a:prstGeom prst="homePlat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321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t>Competing Effectively</a:t>
          </a:r>
          <a:endParaRPr lang="en-CA" sz="2400" kern="1200" dirty="0"/>
        </a:p>
      </dsp:txBody>
      <dsp:txXfrm rot="10800000">
        <a:off x="1859241" y="1227"/>
        <a:ext cx="4881614" cy="1118464"/>
      </dsp:txXfrm>
    </dsp:sp>
    <dsp:sp modelId="{EF151F06-8537-4620-ACD1-A939AED4BBE9}">
      <dsp:nvSpPr>
        <dsp:cNvPr id="0" name=""/>
        <dsp:cNvSpPr/>
      </dsp:nvSpPr>
      <dsp:spPr>
        <a:xfrm>
          <a:off x="1020392" y="1227"/>
          <a:ext cx="1118464" cy="1118464"/>
        </a:xfrm>
        <a:prstGeom prst="ellipse">
          <a:avLst/>
        </a:prstGeom>
        <a:blipFill>
          <a:blip xmlns:r="http://schemas.openxmlformats.org/officeDocument/2006/relationships" r:embed="rId1">
            <a:duotone>
              <a:schemeClr val="accent5">
                <a:hueOff val="0"/>
                <a:satOff val="0"/>
                <a:lumOff val="0"/>
                <a:alphaOff val="0"/>
                <a:shade val="20000"/>
                <a:satMod val="200000"/>
              </a:schemeClr>
              <a:schemeClr val="accent5">
                <a:hueOff val="0"/>
                <a:satOff val="0"/>
                <a:lumOff val="0"/>
                <a:alphaOff val="0"/>
                <a:tint val="12000"/>
                <a:satMod val="190000"/>
              </a:schemeClr>
            </a:duotone>
          </a:blip>
          <a:srcRect/>
          <a:stretch>
            <a:fillRect l="-21000" r="-21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CC440D1E-C24C-49A9-A936-197687997C3F}">
      <dsp:nvSpPr>
        <dsp:cNvPr id="0" name=""/>
        <dsp:cNvSpPr/>
      </dsp:nvSpPr>
      <dsp:spPr>
        <a:xfrm rot="10800000">
          <a:off x="1579625" y="1453562"/>
          <a:ext cx="5161230" cy="1118464"/>
        </a:xfrm>
        <a:prstGeom prst="homePlate">
          <a:avLst/>
        </a:prstGeom>
        <a:solidFill>
          <a:schemeClr val="accent5">
            <a:hueOff val="-740862"/>
            <a:satOff val="1585"/>
            <a:lumOff val="-137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321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Data-Driven Decision making</a:t>
          </a:r>
        </a:p>
        <a:p>
          <a:pPr marL="0" lvl="0" indent="0" algn="ctr" defTabSz="1066800">
            <a:lnSpc>
              <a:spcPct val="90000"/>
            </a:lnSpc>
            <a:spcBef>
              <a:spcPct val="0"/>
            </a:spcBef>
            <a:spcAft>
              <a:spcPct val="35000"/>
            </a:spcAft>
            <a:buNone/>
          </a:pPr>
          <a:endParaRPr lang="en-CA" sz="2400" kern="1200" dirty="0"/>
        </a:p>
      </dsp:txBody>
      <dsp:txXfrm rot="10800000">
        <a:off x="1859241" y="1453562"/>
        <a:ext cx="4881614" cy="1118464"/>
      </dsp:txXfrm>
    </dsp:sp>
    <dsp:sp modelId="{67EF1ECC-3F07-4A43-A320-B8E90428BF48}">
      <dsp:nvSpPr>
        <dsp:cNvPr id="0" name=""/>
        <dsp:cNvSpPr/>
      </dsp:nvSpPr>
      <dsp:spPr>
        <a:xfrm>
          <a:off x="1020392" y="1453562"/>
          <a:ext cx="1118464" cy="1118464"/>
        </a:xfrm>
        <a:prstGeom prst="ellipse">
          <a:avLst/>
        </a:prstGeom>
        <a:blipFill>
          <a:blip xmlns:r="http://schemas.openxmlformats.org/officeDocument/2006/relationships" r:embed="rId2">
            <a:duotone>
              <a:schemeClr val="accent5">
                <a:hueOff val="-654839"/>
                <a:satOff val="987"/>
                <a:lumOff val="-380"/>
                <a:alphaOff val="0"/>
                <a:shade val="20000"/>
                <a:satMod val="200000"/>
              </a:schemeClr>
              <a:schemeClr val="accent5">
                <a:hueOff val="-654839"/>
                <a:satOff val="987"/>
                <a:lumOff val="-380"/>
                <a:alphaOff val="0"/>
                <a:tint val="12000"/>
                <a:satMod val="190000"/>
              </a:schemeClr>
            </a:duotone>
            <a:extLst>
              <a:ext uri="{28A0092B-C50C-407E-A947-70E740481C1C}">
                <a14:useLocalDpi xmlns:a14="http://schemas.microsoft.com/office/drawing/2010/main" val="0"/>
              </a:ext>
            </a:extLst>
          </a:blip>
          <a:srcRect/>
          <a:stretch>
            <a:fillRect l="-13000" r="-13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FD753731-B107-4AA8-B489-319086EE65EF}">
      <dsp:nvSpPr>
        <dsp:cNvPr id="0" name=""/>
        <dsp:cNvSpPr/>
      </dsp:nvSpPr>
      <dsp:spPr>
        <a:xfrm rot="10800000">
          <a:off x="1579625" y="2905897"/>
          <a:ext cx="5161230" cy="1118464"/>
        </a:xfrm>
        <a:prstGeom prst="homePlate">
          <a:avLst/>
        </a:prstGeom>
        <a:solidFill>
          <a:schemeClr val="accent5">
            <a:hueOff val="-1481724"/>
            <a:satOff val="3170"/>
            <a:lumOff val="-274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3212" tIns="91440" rIns="170688" bIns="91440" numCol="1" spcCol="1270" anchor="ctr" anchorCtr="0">
          <a:noAutofit/>
        </a:bodyPr>
        <a:lstStyle/>
        <a:p>
          <a:pPr marL="0" lvl="0" indent="0" algn="ctr" defTabSz="1066800">
            <a:lnSpc>
              <a:spcPct val="90000"/>
            </a:lnSpc>
            <a:spcBef>
              <a:spcPct val="0"/>
            </a:spcBef>
            <a:spcAft>
              <a:spcPct val="35000"/>
            </a:spcAft>
            <a:buNone/>
          </a:pPr>
          <a:r>
            <a:rPr lang="en-US" sz="2400" kern="1200"/>
            <a:t>Boost Investor confidence</a:t>
          </a:r>
          <a:endParaRPr lang="en-CA" sz="2400" kern="1200"/>
        </a:p>
      </dsp:txBody>
      <dsp:txXfrm rot="10800000">
        <a:off x="1859241" y="2905897"/>
        <a:ext cx="4881614" cy="1118464"/>
      </dsp:txXfrm>
    </dsp:sp>
    <dsp:sp modelId="{C1061401-3FA1-434E-88A2-7D2AC50774D3}">
      <dsp:nvSpPr>
        <dsp:cNvPr id="0" name=""/>
        <dsp:cNvSpPr/>
      </dsp:nvSpPr>
      <dsp:spPr>
        <a:xfrm>
          <a:off x="1020392" y="2905897"/>
          <a:ext cx="1118464" cy="1118464"/>
        </a:xfrm>
        <a:prstGeom prst="ellipse">
          <a:avLst/>
        </a:prstGeom>
        <a:blipFill>
          <a:blip xmlns:r="http://schemas.openxmlformats.org/officeDocument/2006/relationships" r:embed="rId3">
            <a:duotone>
              <a:schemeClr val="accent5">
                <a:hueOff val="-1309678"/>
                <a:satOff val="1973"/>
                <a:lumOff val="-760"/>
                <a:alphaOff val="0"/>
                <a:shade val="20000"/>
                <a:satMod val="200000"/>
              </a:schemeClr>
              <a:schemeClr val="accent5">
                <a:hueOff val="-1309678"/>
                <a:satOff val="1973"/>
                <a:lumOff val="-760"/>
                <a:alphaOff val="0"/>
                <a:tint val="12000"/>
                <a:satMod val="190000"/>
              </a:schemeClr>
            </a:duotone>
          </a:blip>
          <a:srcRect/>
          <a:stretch>
            <a:fillRect l="-25000" r="-25000"/>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3BA54F-4F61-425F-A199-BD679AC419C9}" type="datetimeFigureOut">
              <a:rPr lang="en-CA" smtClean="0"/>
              <a:t>2023-08-13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39B07C-0388-443B-B9AE-7D239E1AB707}" type="slidenum">
              <a:rPr lang="en-CA" smtClean="0"/>
              <a:t>‹#›</a:t>
            </a:fld>
            <a:endParaRPr lang="en-CA"/>
          </a:p>
        </p:txBody>
      </p:sp>
    </p:spTree>
    <p:extLst>
      <p:ext uri="{BB962C8B-B14F-4D97-AF65-F5344CB8AC3E}">
        <p14:creationId xmlns:p14="http://schemas.microsoft.com/office/powerpoint/2010/main" val="1897350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8/13/2023</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731822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8/13/2023</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090213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8/13/2023</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1814289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1418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8/13/2023</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732829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8/13/2023</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282773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8/13/2023</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809673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8/13/2023</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572073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8/13/2023</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05297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8/13/2023</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29960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8/13/2023</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53390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8/13/2023</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19369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8/13/2023</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3274381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7.png"/><Relationship Id="rId18" Type="http://schemas.openxmlformats.org/officeDocument/2006/relationships/image" Target="../media/image90.png"/><Relationship Id="rId26" Type="http://schemas.openxmlformats.org/officeDocument/2006/relationships/image" Target="../media/image130.png"/><Relationship Id="rId39" Type="http://schemas.openxmlformats.org/officeDocument/2006/relationships/image" Target="../media/image22.png"/><Relationship Id="rId21" Type="http://schemas.openxmlformats.org/officeDocument/2006/relationships/image" Target="../media/image11.png"/><Relationship Id="rId34" Type="http://schemas.openxmlformats.org/officeDocument/2006/relationships/image" Target="../media/image19.png"/><Relationship Id="rId42" Type="http://schemas.openxmlformats.org/officeDocument/2006/relationships/image" Target="../media/image25.png"/><Relationship Id="rId7" Type="http://schemas.openxmlformats.org/officeDocument/2006/relationships/image" Target="../media/image4.png"/><Relationship Id="rId2" Type="http://schemas.openxmlformats.org/officeDocument/2006/relationships/image" Target="../media/image1.jpg"/><Relationship Id="rId16" Type="http://schemas.openxmlformats.org/officeDocument/2006/relationships/image" Target="../media/image86.png"/><Relationship Id="rId29"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6.png"/><Relationship Id="rId24" Type="http://schemas.openxmlformats.org/officeDocument/2006/relationships/image" Target="../media/image120.png"/><Relationship Id="rId32" Type="http://schemas.openxmlformats.org/officeDocument/2006/relationships/image" Target="../media/image17.png"/><Relationship Id="rId37" Type="http://schemas.openxmlformats.org/officeDocument/2006/relationships/image" Target="../media/image200.png"/><Relationship Id="rId40" Type="http://schemas.openxmlformats.org/officeDocument/2006/relationships/image" Target="../media/image23.png"/><Relationship Id="rId45" Type="http://schemas.openxmlformats.org/officeDocument/2006/relationships/slide" Target="slide21.xml"/><Relationship Id="rId5" Type="http://schemas.openxmlformats.org/officeDocument/2006/relationships/image" Target="../media/image3.png"/><Relationship Id="rId15" Type="http://schemas.openxmlformats.org/officeDocument/2006/relationships/image" Target="../media/image8.png"/><Relationship Id="rId23" Type="http://schemas.openxmlformats.org/officeDocument/2006/relationships/image" Target="../media/image12.png"/><Relationship Id="rId28" Type="http://schemas.openxmlformats.org/officeDocument/2006/relationships/image" Target="../media/image140.png"/><Relationship Id="rId36" Type="http://schemas.openxmlformats.org/officeDocument/2006/relationships/image" Target="../media/image20.png"/><Relationship Id="rId10" Type="http://schemas.openxmlformats.org/officeDocument/2006/relationships/image" Target="../media/image511.png"/><Relationship Id="rId19" Type="http://schemas.openxmlformats.org/officeDocument/2006/relationships/image" Target="../media/image10.png"/><Relationship Id="rId31" Type="http://schemas.openxmlformats.org/officeDocument/2006/relationships/image" Target="../media/image16.png"/><Relationship Id="rId44" Type="http://schemas.openxmlformats.org/officeDocument/2006/relationships/image" Target="../media/image27.svg"/><Relationship Id="rId4" Type="http://schemas.openxmlformats.org/officeDocument/2006/relationships/image" Target="../media/image210.png"/><Relationship Id="rId9" Type="http://schemas.openxmlformats.org/officeDocument/2006/relationships/image" Target="../media/image5.png"/><Relationship Id="rId14" Type="http://schemas.openxmlformats.org/officeDocument/2006/relationships/image" Target="../media/image70.png"/><Relationship Id="rId22" Type="http://schemas.openxmlformats.org/officeDocument/2006/relationships/image" Target="../media/image110.png"/><Relationship Id="rId27" Type="http://schemas.openxmlformats.org/officeDocument/2006/relationships/image" Target="../media/image14.png"/><Relationship Id="rId30" Type="http://schemas.openxmlformats.org/officeDocument/2006/relationships/image" Target="../media/image150.png"/><Relationship Id="rId35" Type="http://schemas.openxmlformats.org/officeDocument/2006/relationships/image" Target="../media/image160.png"/><Relationship Id="rId43" Type="http://schemas.openxmlformats.org/officeDocument/2006/relationships/image" Target="../media/image26.svg"/><Relationship Id="rId8" Type="http://schemas.openxmlformats.org/officeDocument/2006/relationships/image" Target="../media/image4.png"/><Relationship Id="rId3" Type="http://schemas.openxmlformats.org/officeDocument/2006/relationships/image" Target="../media/image2.png"/><Relationship Id="rId12" Type="http://schemas.openxmlformats.org/officeDocument/2006/relationships/image" Target="../media/image611.png"/><Relationship Id="rId17" Type="http://schemas.openxmlformats.org/officeDocument/2006/relationships/image" Target="../media/image9.png"/><Relationship Id="rId25" Type="http://schemas.openxmlformats.org/officeDocument/2006/relationships/image" Target="../media/image13.png"/><Relationship Id="rId33" Type="http://schemas.openxmlformats.org/officeDocument/2006/relationships/image" Target="../media/image18.png"/><Relationship Id="rId38" Type="http://schemas.openxmlformats.org/officeDocument/2006/relationships/image" Target="../media/image21.png"/><Relationship Id="rId20" Type="http://schemas.openxmlformats.org/officeDocument/2006/relationships/image" Target="../media/image100.png"/><Relationship Id="rId41" Type="http://schemas.openxmlformats.org/officeDocument/2006/relationships/image" Target="../media/image24.svg"/></Relationships>
</file>

<file path=ppt/slides/_rels/slide10.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0.png"/><Relationship Id="rId26" Type="http://schemas.openxmlformats.org/officeDocument/2006/relationships/image" Target="../media/image600.png"/><Relationship Id="rId39" Type="http://schemas.openxmlformats.org/officeDocument/2006/relationships/image" Target="../media/image67.png"/><Relationship Id="rId21" Type="http://schemas.openxmlformats.org/officeDocument/2006/relationships/image" Target="../media/image58.png"/><Relationship Id="rId34" Type="http://schemas.openxmlformats.org/officeDocument/2006/relationships/image" Target="../media/image640.png"/><Relationship Id="rId42" Type="http://schemas.openxmlformats.org/officeDocument/2006/relationships/image" Target="../media/image680.png"/><Relationship Id="rId47" Type="http://schemas.openxmlformats.org/officeDocument/2006/relationships/image" Target="../media/image25.png"/><Relationship Id="rId7" Type="http://schemas.openxmlformats.org/officeDocument/2006/relationships/image" Target="../media/image51.png"/><Relationship Id="rId2" Type="http://schemas.openxmlformats.org/officeDocument/2006/relationships/image" Target="../media/image1.jpg"/><Relationship Id="rId16" Type="http://schemas.openxmlformats.org/officeDocument/2006/relationships/image" Target="../media/image55.png"/><Relationship Id="rId29" Type="http://schemas.openxmlformats.org/officeDocument/2006/relationships/image" Target="../media/image62.png"/><Relationship Id="rId11" Type="http://schemas.openxmlformats.org/officeDocument/2006/relationships/image" Target="../media/image53.png"/><Relationship Id="rId24" Type="http://schemas.openxmlformats.org/officeDocument/2006/relationships/image" Target="../media/image590.png"/><Relationship Id="rId32" Type="http://schemas.openxmlformats.org/officeDocument/2006/relationships/image" Target="../media/image630.png"/><Relationship Id="rId37" Type="http://schemas.openxmlformats.org/officeDocument/2006/relationships/image" Target="../media/image66.png"/><Relationship Id="rId40" Type="http://schemas.openxmlformats.org/officeDocument/2006/relationships/image" Target="../media/image670.png"/><Relationship Id="rId45" Type="http://schemas.openxmlformats.org/officeDocument/2006/relationships/image" Target="../media/image23.png"/><Relationship Id="rId5" Type="http://schemas.openxmlformats.org/officeDocument/2006/relationships/image" Target="../media/image50.png"/><Relationship Id="rId15" Type="http://schemas.openxmlformats.org/officeDocument/2006/relationships/image" Target="../media/image55.png"/><Relationship Id="rId23" Type="http://schemas.openxmlformats.org/officeDocument/2006/relationships/image" Target="../media/image59.png"/><Relationship Id="rId28" Type="http://schemas.openxmlformats.org/officeDocument/2006/relationships/image" Target="../media/image610.png"/><Relationship Id="rId36" Type="http://schemas.openxmlformats.org/officeDocument/2006/relationships/image" Target="../media/image650.png"/><Relationship Id="rId49" Type="http://schemas.openxmlformats.org/officeDocument/2006/relationships/slide" Target="slide40.xml"/><Relationship Id="rId10" Type="http://schemas.openxmlformats.org/officeDocument/2006/relationships/image" Target="../media/image521.png"/><Relationship Id="rId19" Type="http://schemas.openxmlformats.org/officeDocument/2006/relationships/image" Target="../media/image57.png"/><Relationship Id="rId31" Type="http://schemas.openxmlformats.org/officeDocument/2006/relationships/image" Target="../media/image63.png"/><Relationship Id="rId44" Type="http://schemas.openxmlformats.org/officeDocument/2006/relationships/image" Target="../media/image690.png"/><Relationship Id="rId4" Type="http://schemas.openxmlformats.org/officeDocument/2006/relationships/image" Target="../media/image49.png"/><Relationship Id="rId9" Type="http://schemas.openxmlformats.org/officeDocument/2006/relationships/image" Target="../media/image52.png"/><Relationship Id="rId14" Type="http://schemas.openxmlformats.org/officeDocument/2006/relationships/image" Target="../media/image541.png"/><Relationship Id="rId22" Type="http://schemas.openxmlformats.org/officeDocument/2006/relationships/image" Target="../media/image580.png"/><Relationship Id="rId27" Type="http://schemas.openxmlformats.org/officeDocument/2006/relationships/image" Target="../media/image61.png"/><Relationship Id="rId30" Type="http://schemas.openxmlformats.org/officeDocument/2006/relationships/image" Target="../media/image620.png"/><Relationship Id="rId35" Type="http://schemas.openxmlformats.org/officeDocument/2006/relationships/image" Target="../media/image65.png"/><Relationship Id="rId43" Type="http://schemas.openxmlformats.org/officeDocument/2006/relationships/image" Target="../media/image69.png"/><Relationship Id="rId48" Type="http://schemas.openxmlformats.org/officeDocument/2006/relationships/image" Target="../media/image27.svg"/><Relationship Id="rId8" Type="http://schemas.openxmlformats.org/officeDocument/2006/relationships/image" Target="../media/image51.png"/><Relationship Id="rId3" Type="http://schemas.openxmlformats.org/officeDocument/2006/relationships/image" Target="../media/image49.png"/><Relationship Id="rId12" Type="http://schemas.openxmlformats.org/officeDocument/2006/relationships/image" Target="../media/image531.png"/><Relationship Id="rId17" Type="http://schemas.openxmlformats.org/officeDocument/2006/relationships/image" Target="../media/image56.png"/><Relationship Id="rId25" Type="http://schemas.openxmlformats.org/officeDocument/2006/relationships/image" Target="../media/image60.png"/><Relationship Id="rId33" Type="http://schemas.openxmlformats.org/officeDocument/2006/relationships/image" Target="../media/image64.png"/><Relationship Id="rId38" Type="http://schemas.openxmlformats.org/officeDocument/2006/relationships/image" Target="../media/image66.png"/><Relationship Id="rId46" Type="http://schemas.openxmlformats.org/officeDocument/2006/relationships/image" Target="../media/image24.svg"/><Relationship Id="rId20" Type="http://schemas.openxmlformats.org/officeDocument/2006/relationships/image" Target="../media/image570.png"/><Relationship Id="rId41"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50.png"/></Relationships>
</file>

<file path=ppt/slides/_rels/slide11.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0.png"/><Relationship Id="rId26" Type="http://schemas.openxmlformats.org/officeDocument/2006/relationships/image" Target="../media/image600.png"/><Relationship Id="rId39" Type="http://schemas.openxmlformats.org/officeDocument/2006/relationships/image" Target="../media/image67.png"/><Relationship Id="rId21" Type="http://schemas.openxmlformats.org/officeDocument/2006/relationships/image" Target="../media/image58.png"/><Relationship Id="rId34" Type="http://schemas.openxmlformats.org/officeDocument/2006/relationships/image" Target="../media/image640.png"/><Relationship Id="rId42" Type="http://schemas.openxmlformats.org/officeDocument/2006/relationships/image" Target="../media/image680.png"/><Relationship Id="rId47" Type="http://schemas.openxmlformats.org/officeDocument/2006/relationships/image" Target="../media/image25.png"/><Relationship Id="rId7" Type="http://schemas.openxmlformats.org/officeDocument/2006/relationships/image" Target="../media/image51.png"/><Relationship Id="rId2" Type="http://schemas.openxmlformats.org/officeDocument/2006/relationships/image" Target="../media/image1.jpg"/><Relationship Id="rId16" Type="http://schemas.openxmlformats.org/officeDocument/2006/relationships/image" Target="../media/image55.png"/><Relationship Id="rId29" Type="http://schemas.openxmlformats.org/officeDocument/2006/relationships/image" Target="../media/image62.png"/><Relationship Id="rId11" Type="http://schemas.openxmlformats.org/officeDocument/2006/relationships/image" Target="../media/image53.png"/><Relationship Id="rId24" Type="http://schemas.openxmlformats.org/officeDocument/2006/relationships/image" Target="../media/image590.png"/><Relationship Id="rId32" Type="http://schemas.openxmlformats.org/officeDocument/2006/relationships/image" Target="../media/image630.png"/><Relationship Id="rId37" Type="http://schemas.openxmlformats.org/officeDocument/2006/relationships/image" Target="../media/image66.png"/><Relationship Id="rId40" Type="http://schemas.openxmlformats.org/officeDocument/2006/relationships/image" Target="../media/image670.png"/><Relationship Id="rId45" Type="http://schemas.openxmlformats.org/officeDocument/2006/relationships/image" Target="../media/image23.png"/><Relationship Id="rId5" Type="http://schemas.openxmlformats.org/officeDocument/2006/relationships/image" Target="../media/image50.png"/><Relationship Id="rId15" Type="http://schemas.openxmlformats.org/officeDocument/2006/relationships/image" Target="../media/image55.png"/><Relationship Id="rId23" Type="http://schemas.openxmlformats.org/officeDocument/2006/relationships/image" Target="../media/image59.png"/><Relationship Id="rId28" Type="http://schemas.openxmlformats.org/officeDocument/2006/relationships/image" Target="../media/image610.png"/><Relationship Id="rId36" Type="http://schemas.openxmlformats.org/officeDocument/2006/relationships/image" Target="../media/image650.png"/><Relationship Id="rId49" Type="http://schemas.openxmlformats.org/officeDocument/2006/relationships/slide" Target="slide40.xml"/><Relationship Id="rId10" Type="http://schemas.openxmlformats.org/officeDocument/2006/relationships/image" Target="../media/image521.png"/><Relationship Id="rId19" Type="http://schemas.openxmlformats.org/officeDocument/2006/relationships/image" Target="../media/image57.png"/><Relationship Id="rId31" Type="http://schemas.openxmlformats.org/officeDocument/2006/relationships/image" Target="../media/image63.png"/><Relationship Id="rId44" Type="http://schemas.openxmlformats.org/officeDocument/2006/relationships/image" Target="../media/image690.png"/><Relationship Id="rId4" Type="http://schemas.openxmlformats.org/officeDocument/2006/relationships/image" Target="../media/image49.png"/><Relationship Id="rId9" Type="http://schemas.openxmlformats.org/officeDocument/2006/relationships/image" Target="../media/image52.png"/><Relationship Id="rId14" Type="http://schemas.openxmlformats.org/officeDocument/2006/relationships/image" Target="../media/image541.png"/><Relationship Id="rId22" Type="http://schemas.openxmlformats.org/officeDocument/2006/relationships/image" Target="../media/image580.png"/><Relationship Id="rId27" Type="http://schemas.openxmlformats.org/officeDocument/2006/relationships/image" Target="../media/image61.png"/><Relationship Id="rId30" Type="http://schemas.openxmlformats.org/officeDocument/2006/relationships/image" Target="../media/image620.png"/><Relationship Id="rId35" Type="http://schemas.openxmlformats.org/officeDocument/2006/relationships/image" Target="../media/image65.png"/><Relationship Id="rId43" Type="http://schemas.openxmlformats.org/officeDocument/2006/relationships/image" Target="../media/image69.png"/><Relationship Id="rId48" Type="http://schemas.openxmlformats.org/officeDocument/2006/relationships/image" Target="../media/image27.svg"/><Relationship Id="rId8" Type="http://schemas.openxmlformats.org/officeDocument/2006/relationships/image" Target="../media/image51.png"/><Relationship Id="rId3" Type="http://schemas.openxmlformats.org/officeDocument/2006/relationships/image" Target="../media/image49.png"/><Relationship Id="rId12" Type="http://schemas.openxmlformats.org/officeDocument/2006/relationships/image" Target="../media/image531.png"/><Relationship Id="rId17" Type="http://schemas.openxmlformats.org/officeDocument/2006/relationships/image" Target="../media/image56.png"/><Relationship Id="rId25" Type="http://schemas.openxmlformats.org/officeDocument/2006/relationships/image" Target="../media/image60.png"/><Relationship Id="rId33" Type="http://schemas.openxmlformats.org/officeDocument/2006/relationships/image" Target="../media/image64.png"/><Relationship Id="rId38" Type="http://schemas.openxmlformats.org/officeDocument/2006/relationships/image" Target="../media/image66.png"/><Relationship Id="rId46" Type="http://schemas.openxmlformats.org/officeDocument/2006/relationships/image" Target="../media/image24.svg"/><Relationship Id="rId20" Type="http://schemas.openxmlformats.org/officeDocument/2006/relationships/image" Target="../media/image570.png"/><Relationship Id="rId41"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50.png"/></Relationships>
</file>

<file path=ppt/slides/_rels/slide1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0.png"/><Relationship Id="rId26" Type="http://schemas.openxmlformats.org/officeDocument/2006/relationships/image" Target="../media/image600.png"/><Relationship Id="rId39" Type="http://schemas.openxmlformats.org/officeDocument/2006/relationships/image" Target="../media/image67.png"/><Relationship Id="rId21" Type="http://schemas.openxmlformats.org/officeDocument/2006/relationships/image" Target="../media/image58.png"/><Relationship Id="rId34" Type="http://schemas.openxmlformats.org/officeDocument/2006/relationships/image" Target="../media/image640.png"/><Relationship Id="rId42" Type="http://schemas.openxmlformats.org/officeDocument/2006/relationships/image" Target="../media/image680.png"/><Relationship Id="rId47" Type="http://schemas.openxmlformats.org/officeDocument/2006/relationships/image" Target="../media/image25.png"/><Relationship Id="rId7" Type="http://schemas.openxmlformats.org/officeDocument/2006/relationships/image" Target="../media/image51.png"/><Relationship Id="rId2" Type="http://schemas.openxmlformats.org/officeDocument/2006/relationships/image" Target="../media/image1.jpg"/><Relationship Id="rId16" Type="http://schemas.openxmlformats.org/officeDocument/2006/relationships/image" Target="../media/image55.png"/><Relationship Id="rId29" Type="http://schemas.openxmlformats.org/officeDocument/2006/relationships/image" Target="../media/image62.png"/><Relationship Id="rId11" Type="http://schemas.openxmlformats.org/officeDocument/2006/relationships/image" Target="../media/image53.png"/><Relationship Id="rId24" Type="http://schemas.openxmlformats.org/officeDocument/2006/relationships/image" Target="../media/image590.png"/><Relationship Id="rId32" Type="http://schemas.openxmlformats.org/officeDocument/2006/relationships/image" Target="../media/image630.png"/><Relationship Id="rId37" Type="http://schemas.openxmlformats.org/officeDocument/2006/relationships/image" Target="../media/image66.png"/><Relationship Id="rId40" Type="http://schemas.openxmlformats.org/officeDocument/2006/relationships/image" Target="../media/image670.png"/><Relationship Id="rId45" Type="http://schemas.openxmlformats.org/officeDocument/2006/relationships/image" Target="../media/image23.png"/><Relationship Id="rId5" Type="http://schemas.openxmlformats.org/officeDocument/2006/relationships/image" Target="../media/image50.png"/><Relationship Id="rId15" Type="http://schemas.openxmlformats.org/officeDocument/2006/relationships/image" Target="../media/image55.png"/><Relationship Id="rId23" Type="http://schemas.openxmlformats.org/officeDocument/2006/relationships/image" Target="../media/image59.png"/><Relationship Id="rId28" Type="http://schemas.openxmlformats.org/officeDocument/2006/relationships/image" Target="../media/image610.png"/><Relationship Id="rId36" Type="http://schemas.openxmlformats.org/officeDocument/2006/relationships/image" Target="../media/image650.png"/><Relationship Id="rId49" Type="http://schemas.openxmlformats.org/officeDocument/2006/relationships/slide" Target="slide40.xml"/><Relationship Id="rId10" Type="http://schemas.openxmlformats.org/officeDocument/2006/relationships/image" Target="../media/image521.png"/><Relationship Id="rId19" Type="http://schemas.openxmlformats.org/officeDocument/2006/relationships/image" Target="../media/image57.png"/><Relationship Id="rId31" Type="http://schemas.openxmlformats.org/officeDocument/2006/relationships/image" Target="../media/image63.png"/><Relationship Id="rId44" Type="http://schemas.openxmlformats.org/officeDocument/2006/relationships/image" Target="../media/image690.png"/><Relationship Id="rId4" Type="http://schemas.openxmlformats.org/officeDocument/2006/relationships/image" Target="../media/image49.png"/><Relationship Id="rId9" Type="http://schemas.openxmlformats.org/officeDocument/2006/relationships/image" Target="../media/image52.png"/><Relationship Id="rId14" Type="http://schemas.openxmlformats.org/officeDocument/2006/relationships/image" Target="../media/image541.png"/><Relationship Id="rId22" Type="http://schemas.openxmlformats.org/officeDocument/2006/relationships/image" Target="../media/image580.png"/><Relationship Id="rId27" Type="http://schemas.openxmlformats.org/officeDocument/2006/relationships/image" Target="../media/image61.png"/><Relationship Id="rId30" Type="http://schemas.openxmlformats.org/officeDocument/2006/relationships/image" Target="../media/image620.png"/><Relationship Id="rId35" Type="http://schemas.openxmlformats.org/officeDocument/2006/relationships/image" Target="../media/image65.png"/><Relationship Id="rId43" Type="http://schemas.openxmlformats.org/officeDocument/2006/relationships/image" Target="../media/image69.png"/><Relationship Id="rId48" Type="http://schemas.openxmlformats.org/officeDocument/2006/relationships/image" Target="../media/image27.svg"/><Relationship Id="rId8" Type="http://schemas.openxmlformats.org/officeDocument/2006/relationships/image" Target="../media/image51.png"/><Relationship Id="rId3" Type="http://schemas.openxmlformats.org/officeDocument/2006/relationships/image" Target="../media/image49.png"/><Relationship Id="rId12" Type="http://schemas.openxmlformats.org/officeDocument/2006/relationships/image" Target="../media/image531.png"/><Relationship Id="rId17" Type="http://schemas.openxmlformats.org/officeDocument/2006/relationships/image" Target="../media/image56.png"/><Relationship Id="rId25" Type="http://schemas.openxmlformats.org/officeDocument/2006/relationships/image" Target="../media/image60.png"/><Relationship Id="rId33" Type="http://schemas.openxmlformats.org/officeDocument/2006/relationships/image" Target="../media/image64.png"/><Relationship Id="rId38" Type="http://schemas.openxmlformats.org/officeDocument/2006/relationships/image" Target="../media/image66.png"/><Relationship Id="rId46" Type="http://schemas.openxmlformats.org/officeDocument/2006/relationships/image" Target="../media/image24.svg"/><Relationship Id="rId20" Type="http://schemas.openxmlformats.org/officeDocument/2006/relationships/image" Target="../media/image570.png"/><Relationship Id="rId41"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50.png"/></Relationships>
</file>

<file path=ppt/slides/_rels/slide13.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0.png"/><Relationship Id="rId26" Type="http://schemas.openxmlformats.org/officeDocument/2006/relationships/image" Target="../media/image600.png"/><Relationship Id="rId39" Type="http://schemas.openxmlformats.org/officeDocument/2006/relationships/image" Target="../media/image67.png"/><Relationship Id="rId21" Type="http://schemas.openxmlformats.org/officeDocument/2006/relationships/image" Target="../media/image58.png"/><Relationship Id="rId34" Type="http://schemas.openxmlformats.org/officeDocument/2006/relationships/image" Target="../media/image640.png"/><Relationship Id="rId42" Type="http://schemas.openxmlformats.org/officeDocument/2006/relationships/image" Target="../media/image680.png"/><Relationship Id="rId47" Type="http://schemas.openxmlformats.org/officeDocument/2006/relationships/image" Target="../media/image25.png"/><Relationship Id="rId7" Type="http://schemas.openxmlformats.org/officeDocument/2006/relationships/image" Target="../media/image51.png"/><Relationship Id="rId2" Type="http://schemas.openxmlformats.org/officeDocument/2006/relationships/image" Target="../media/image1.jpg"/><Relationship Id="rId16" Type="http://schemas.openxmlformats.org/officeDocument/2006/relationships/image" Target="../media/image55.png"/><Relationship Id="rId29" Type="http://schemas.openxmlformats.org/officeDocument/2006/relationships/image" Target="../media/image62.png"/><Relationship Id="rId11" Type="http://schemas.openxmlformats.org/officeDocument/2006/relationships/image" Target="../media/image53.png"/><Relationship Id="rId24" Type="http://schemas.openxmlformats.org/officeDocument/2006/relationships/image" Target="../media/image590.png"/><Relationship Id="rId32" Type="http://schemas.openxmlformats.org/officeDocument/2006/relationships/image" Target="../media/image630.png"/><Relationship Id="rId37" Type="http://schemas.openxmlformats.org/officeDocument/2006/relationships/image" Target="../media/image66.png"/><Relationship Id="rId40" Type="http://schemas.openxmlformats.org/officeDocument/2006/relationships/image" Target="../media/image670.png"/><Relationship Id="rId45" Type="http://schemas.openxmlformats.org/officeDocument/2006/relationships/image" Target="../media/image23.png"/><Relationship Id="rId5" Type="http://schemas.openxmlformats.org/officeDocument/2006/relationships/image" Target="../media/image50.png"/><Relationship Id="rId15" Type="http://schemas.openxmlformats.org/officeDocument/2006/relationships/image" Target="../media/image55.png"/><Relationship Id="rId23" Type="http://schemas.openxmlformats.org/officeDocument/2006/relationships/image" Target="../media/image59.png"/><Relationship Id="rId28" Type="http://schemas.openxmlformats.org/officeDocument/2006/relationships/image" Target="../media/image610.png"/><Relationship Id="rId36" Type="http://schemas.openxmlformats.org/officeDocument/2006/relationships/image" Target="../media/image650.png"/><Relationship Id="rId49" Type="http://schemas.openxmlformats.org/officeDocument/2006/relationships/slide" Target="slide40.xml"/><Relationship Id="rId10" Type="http://schemas.openxmlformats.org/officeDocument/2006/relationships/image" Target="../media/image521.png"/><Relationship Id="rId19" Type="http://schemas.openxmlformats.org/officeDocument/2006/relationships/image" Target="../media/image57.png"/><Relationship Id="rId31" Type="http://schemas.openxmlformats.org/officeDocument/2006/relationships/image" Target="../media/image63.png"/><Relationship Id="rId44" Type="http://schemas.openxmlformats.org/officeDocument/2006/relationships/image" Target="../media/image690.png"/><Relationship Id="rId4" Type="http://schemas.openxmlformats.org/officeDocument/2006/relationships/image" Target="../media/image49.png"/><Relationship Id="rId9" Type="http://schemas.openxmlformats.org/officeDocument/2006/relationships/image" Target="../media/image52.png"/><Relationship Id="rId14" Type="http://schemas.openxmlformats.org/officeDocument/2006/relationships/image" Target="../media/image541.png"/><Relationship Id="rId22" Type="http://schemas.openxmlformats.org/officeDocument/2006/relationships/image" Target="../media/image580.png"/><Relationship Id="rId27" Type="http://schemas.openxmlformats.org/officeDocument/2006/relationships/image" Target="../media/image61.png"/><Relationship Id="rId30" Type="http://schemas.openxmlformats.org/officeDocument/2006/relationships/image" Target="../media/image620.png"/><Relationship Id="rId35" Type="http://schemas.openxmlformats.org/officeDocument/2006/relationships/image" Target="../media/image65.png"/><Relationship Id="rId43" Type="http://schemas.openxmlformats.org/officeDocument/2006/relationships/image" Target="../media/image69.png"/><Relationship Id="rId48" Type="http://schemas.openxmlformats.org/officeDocument/2006/relationships/image" Target="../media/image27.svg"/><Relationship Id="rId8" Type="http://schemas.openxmlformats.org/officeDocument/2006/relationships/image" Target="../media/image51.png"/><Relationship Id="rId3" Type="http://schemas.openxmlformats.org/officeDocument/2006/relationships/image" Target="../media/image49.png"/><Relationship Id="rId12" Type="http://schemas.openxmlformats.org/officeDocument/2006/relationships/image" Target="../media/image531.png"/><Relationship Id="rId17" Type="http://schemas.openxmlformats.org/officeDocument/2006/relationships/image" Target="../media/image56.png"/><Relationship Id="rId25" Type="http://schemas.openxmlformats.org/officeDocument/2006/relationships/image" Target="../media/image60.png"/><Relationship Id="rId33" Type="http://schemas.openxmlformats.org/officeDocument/2006/relationships/image" Target="../media/image64.png"/><Relationship Id="rId38" Type="http://schemas.openxmlformats.org/officeDocument/2006/relationships/image" Target="../media/image66.png"/><Relationship Id="rId46" Type="http://schemas.openxmlformats.org/officeDocument/2006/relationships/image" Target="../media/image24.svg"/><Relationship Id="rId20" Type="http://schemas.openxmlformats.org/officeDocument/2006/relationships/image" Target="../media/image570.png"/><Relationship Id="rId41"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50.png"/></Relationships>
</file>

<file path=ppt/slides/_rels/slide14.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0.png"/><Relationship Id="rId26" Type="http://schemas.openxmlformats.org/officeDocument/2006/relationships/image" Target="../media/image600.png"/><Relationship Id="rId39" Type="http://schemas.openxmlformats.org/officeDocument/2006/relationships/image" Target="../media/image67.png"/><Relationship Id="rId21" Type="http://schemas.openxmlformats.org/officeDocument/2006/relationships/image" Target="../media/image58.png"/><Relationship Id="rId34" Type="http://schemas.openxmlformats.org/officeDocument/2006/relationships/image" Target="../media/image640.png"/><Relationship Id="rId42" Type="http://schemas.openxmlformats.org/officeDocument/2006/relationships/image" Target="../media/image680.png"/><Relationship Id="rId47" Type="http://schemas.openxmlformats.org/officeDocument/2006/relationships/image" Target="../media/image25.png"/><Relationship Id="rId7" Type="http://schemas.openxmlformats.org/officeDocument/2006/relationships/image" Target="../media/image51.png"/><Relationship Id="rId2" Type="http://schemas.openxmlformats.org/officeDocument/2006/relationships/image" Target="../media/image1.jpg"/><Relationship Id="rId16" Type="http://schemas.openxmlformats.org/officeDocument/2006/relationships/image" Target="../media/image55.png"/><Relationship Id="rId29" Type="http://schemas.openxmlformats.org/officeDocument/2006/relationships/image" Target="../media/image62.png"/><Relationship Id="rId11" Type="http://schemas.openxmlformats.org/officeDocument/2006/relationships/image" Target="../media/image53.png"/><Relationship Id="rId24" Type="http://schemas.openxmlformats.org/officeDocument/2006/relationships/image" Target="../media/image590.png"/><Relationship Id="rId32" Type="http://schemas.openxmlformats.org/officeDocument/2006/relationships/image" Target="../media/image630.png"/><Relationship Id="rId37" Type="http://schemas.openxmlformats.org/officeDocument/2006/relationships/image" Target="../media/image66.png"/><Relationship Id="rId40" Type="http://schemas.openxmlformats.org/officeDocument/2006/relationships/image" Target="../media/image670.png"/><Relationship Id="rId45" Type="http://schemas.openxmlformats.org/officeDocument/2006/relationships/image" Target="../media/image23.png"/><Relationship Id="rId5" Type="http://schemas.openxmlformats.org/officeDocument/2006/relationships/image" Target="../media/image50.png"/><Relationship Id="rId15" Type="http://schemas.openxmlformats.org/officeDocument/2006/relationships/image" Target="../media/image55.png"/><Relationship Id="rId23" Type="http://schemas.openxmlformats.org/officeDocument/2006/relationships/image" Target="../media/image59.png"/><Relationship Id="rId28" Type="http://schemas.openxmlformats.org/officeDocument/2006/relationships/image" Target="../media/image610.png"/><Relationship Id="rId36" Type="http://schemas.openxmlformats.org/officeDocument/2006/relationships/image" Target="../media/image650.png"/><Relationship Id="rId49" Type="http://schemas.openxmlformats.org/officeDocument/2006/relationships/slide" Target="slide40.xml"/><Relationship Id="rId10" Type="http://schemas.openxmlformats.org/officeDocument/2006/relationships/image" Target="../media/image521.png"/><Relationship Id="rId19" Type="http://schemas.openxmlformats.org/officeDocument/2006/relationships/image" Target="../media/image57.png"/><Relationship Id="rId31" Type="http://schemas.openxmlformats.org/officeDocument/2006/relationships/image" Target="../media/image63.png"/><Relationship Id="rId44" Type="http://schemas.openxmlformats.org/officeDocument/2006/relationships/image" Target="../media/image690.png"/><Relationship Id="rId4" Type="http://schemas.openxmlformats.org/officeDocument/2006/relationships/image" Target="../media/image49.png"/><Relationship Id="rId9" Type="http://schemas.openxmlformats.org/officeDocument/2006/relationships/image" Target="../media/image52.png"/><Relationship Id="rId14" Type="http://schemas.openxmlformats.org/officeDocument/2006/relationships/image" Target="../media/image541.png"/><Relationship Id="rId22" Type="http://schemas.openxmlformats.org/officeDocument/2006/relationships/image" Target="../media/image580.png"/><Relationship Id="rId27" Type="http://schemas.openxmlformats.org/officeDocument/2006/relationships/image" Target="../media/image61.png"/><Relationship Id="rId30" Type="http://schemas.openxmlformats.org/officeDocument/2006/relationships/image" Target="../media/image620.png"/><Relationship Id="rId35" Type="http://schemas.openxmlformats.org/officeDocument/2006/relationships/image" Target="../media/image65.png"/><Relationship Id="rId43" Type="http://schemas.openxmlformats.org/officeDocument/2006/relationships/image" Target="../media/image69.png"/><Relationship Id="rId48" Type="http://schemas.openxmlformats.org/officeDocument/2006/relationships/image" Target="../media/image27.svg"/><Relationship Id="rId8" Type="http://schemas.openxmlformats.org/officeDocument/2006/relationships/image" Target="../media/image51.png"/><Relationship Id="rId3" Type="http://schemas.openxmlformats.org/officeDocument/2006/relationships/image" Target="../media/image49.png"/><Relationship Id="rId12" Type="http://schemas.openxmlformats.org/officeDocument/2006/relationships/image" Target="../media/image531.png"/><Relationship Id="rId17" Type="http://schemas.openxmlformats.org/officeDocument/2006/relationships/image" Target="../media/image56.png"/><Relationship Id="rId25" Type="http://schemas.openxmlformats.org/officeDocument/2006/relationships/image" Target="../media/image60.png"/><Relationship Id="rId33" Type="http://schemas.openxmlformats.org/officeDocument/2006/relationships/image" Target="../media/image64.png"/><Relationship Id="rId38" Type="http://schemas.openxmlformats.org/officeDocument/2006/relationships/image" Target="../media/image66.png"/><Relationship Id="rId46" Type="http://schemas.openxmlformats.org/officeDocument/2006/relationships/image" Target="../media/image24.svg"/><Relationship Id="rId20" Type="http://schemas.openxmlformats.org/officeDocument/2006/relationships/image" Target="../media/image570.png"/><Relationship Id="rId41"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50.png"/></Relationships>
</file>

<file path=ppt/slides/_rels/slide15.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0.png"/><Relationship Id="rId26" Type="http://schemas.openxmlformats.org/officeDocument/2006/relationships/image" Target="../media/image600.png"/><Relationship Id="rId39" Type="http://schemas.openxmlformats.org/officeDocument/2006/relationships/image" Target="../media/image67.png"/><Relationship Id="rId21" Type="http://schemas.openxmlformats.org/officeDocument/2006/relationships/image" Target="../media/image58.png"/><Relationship Id="rId34" Type="http://schemas.openxmlformats.org/officeDocument/2006/relationships/image" Target="../media/image640.png"/><Relationship Id="rId42" Type="http://schemas.openxmlformats.org/officeDocument/2006/relationships/image" Target="../media/image680.png"/><Relationship Id="rId47" Type="http://schemas.openxmlformats.org/officeDocument/2006/relationships/image" Target="../media/image25.png"/><Relationship Id="rId7" Type="http://schemas.openxmlformats.org/officeDocument/2006/relationships/image" Target="../media/image51.png"/><Relationship Id="rId2" Type="http://schemas.openxmlformats.org/officeDocument/2006/relationships/image" Target="../media/image1.jpg"/><Relationship Id="rId16" Type="http://schemas.openxmlformats.org/officeDocument/2006/relationships/image" Target="../media/image55.png"/><Relationship Id="rId29" Type="http://schemas.openxmlformats.org/officeDocument/2006/relationships/image" Target="../media/image62.png"/><Relationship Id="rId11" Type="http://schemas.openxmlformats.org/officeDocument/2006/relationships/image" Target="../media/image53.png"/><Relationship Id="rId24" Type="http://schemas.openxmlformats.org/officeDocument/2006/relationships/image" Target="../media/image590.png"/><Relationship Id="rId32" Type="http://schemas.openxmlformats.org/officeDocument/2006/relationships/image" Target="../media/image630.png"/><Relationship Id="rId37" Type="http://schemas.openxmlformats.org/officeDocument/2006/relationships/image" Target="../media/image66.png"/><Relationship Id="rId40" Type="http://schemas.openxmlformats.org/officeDocument/2006/relationships/image" Target="../media/image670.png"/><Relationship Id="rId45" Type="http://schemas.openxmlformats.org/officeDocument/2006/relationships/image" Target="../media/image23.png"/><Relationship Id="rId5" Type="http://schemas.openxmlformats.org/officeDocument/2006/relationships/image" Target="../media/image50.png"/><Relationship Id="rId15" Type="http://schemas.openxmlformats.org/officeDocument/2006/relationships/image" Target="../media/image55.png"/><Relationship Id="rId23" Type="http://schemas.openxmlformats.org/officeDocument/2006/relationships/image" Target="../media/image59.png"/><Relationship Id="rId28" Type="http://schemas.openxmlformats.org/officeDocument/2006/relationships/image" Target="../media/image610.png"/><Relationship Id="rId36" Type="http://schemas.openxmlformats.org/officeDocument/2006/relationships/image" Target="../media/image650.png"/><Relationship Id="rId49" Type="http://schemas.openxmlformats.org/officeDocument/2006/relationships/slide" Target="slide40.xml"/><Relationship Id="rId10" Type="http://schemas.openxmlformats.org/officeDocument/2006/relationships/image" Target="../media/image521.png"/><Relationship Id="rId19" Type="http://schemas.openxmlformats.org/officeDocument/2006/relationships/image" Target="../media/image57.png"/><Relationship Id="rId31" Type="http://schemas.openxmlformats.org/officeDocument/2006/relationships/image" Target="../media/image63.png"/><Relationship Id="rId44" Type="http://schemas.openxmlformats.org/officeDocument/2006/relationships/image" Target="../media/image690.png"/><Relationship Id="rId4" Type="http://schemas.openxmlformats.org/officeDocument/2006/relationships/image" Target="../media/image49.png"/><Relationship Id="rId9" Type="http://schemas.openxmlformats.org/officeDocument/2006/relationships/image" Target="../media/image52.png"/><Relationship Id="rId14" Type="http://schemas.openxmlformats.org/officeDocument/2006/relationships/image" Target="../media/image541.png"/><Relationship Id="rId22" Type="http://schemas.openxmlformats.org/officeDocument/2006/relationships/image" Target="../media/image580.png"/><Relationship Id="rId27" Type="http://schemas.openxmlformats.org/officeDocument/2006/relationships/image" Target="../media/image61.png"/><Relationship Id="rId30" Type="http://schemas.openxmlformats.org/officeDocument/2006/relationships/image" Target="../media/image620.png"/><Relationship Id="rId35" Type="http://schemas.openxmlformats.org/officeDocument/2006/relationships/image" Target="../media/image65.png"/><Relationship Id="rId43" Type="http://schemas.openxmlformats.org/officeDocument/2006/relationships/image" Target="../media/image69.png"/><Relationship Id="rId48" Type="http://schemas.openxmlformats.org/officeDocument/2006/relationships/image" Target="../media/image27.svg"/><Relationship Id="rId8" Type="http://schemas.openxmlformats.org/officeDocument/2006/relationships/image" Target="../media/image51.png"/><Relationship Id="rId3" Type="http://schemas.openxmlformats.org/officeDocument/2006/relationships/image" Target="../media/image49.png"/><Relationship Id="rId12" Type="http://schemas.openxmlformats.org/officeDocument/2006/relationships/image" Target="../media/image531.png"/><Relationship Id="rId17" Type="http://schemas.openxmlformats.org/officeDocument/2006/relationships/image" Target="../media/image56.png"/><Relationship Id="rId25" Type="http://schemas.openxmlformats.org/officeDocument/2006/relationships/image" Target="../media/image60.png"/><Relationship Id="rId33" Type="http://schemas.openxmlformats.org/officeDocument/2006/relationships/image" Target="../media/image64.png"/><Relationship Id="rId38" Type="http://schemas.openxmlformats.org/officeDocument/2006/relationships/image" Target="../media/image66.png"/><Relationship Id="rId46" Type="http://schemas.openxmlformats.org/officeDocument/2006/relationships/image" Target="../media/image24.svg"/><Relationship Id="rId20" Type="http://schemas.openxmlformats.org/officeDocument/2006/relationships/image" Target="../media/image570.png"/><Relationship Id="rId41"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50.png"/></Relationships>
</file>

<file path=ppt/slides/_rels/slide16.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0.png"/><Relationship Id="rId26" Type="http://schemas.openxmlformats.org/officeDocument/2006/relationships/image" Target="../media/image600.png"/><Relationship Id="rId39" Type="http://schemas.openxmlformats.org/officeDocument/2006/relationships/image" Target="../media/image67.png"/><Relationship Id="rId21" Type="http://schemas.openxmlformats.org/officeDocument/2006/relationships/image" Target="../media/image58.png"/><Relationship Id="rId34" Type="http://schemas.openxmlformats.org/officeDocument/2006/relationships/image" Target="../media/image640.png"/><Relationship Id="rId42" Type="http://schemas.openxmlformats.org/officeDocument/2006/relationships/image" Target="../media/image680.png"/><Relationship Id="rId47" Type="http://schemas.openxmlformats.org/officeDocument/2006/relationships/image" Target="../media/image25.png"/><Relationship Id="rId7" Type="http://schemas.openxmlformats.org/officeDocument/2006/relationships/image" Target="../media/image51.png"/><Relationship Id="rId2" Type="http://schemas.openxmlformats.org/officeDocument/2006/relationships/image" Target="../media/image1.jpg"/><Relationship Id="rId16" Type="http://schemas.openxmlformats.org/officeDocument/2006/relationships/image" Target="../media/image55.png"/><Relationship Id="rId29" Type="http://schemas.openxmlformats.org/officeDocument/2006/relationships/image" Target="../media/image62.png"/><Relationship Id="rId11" Type="http://schemas.openxmlformats.org/officeDocument/2006/relationships/image" Target="../media/image53.png"/><Relationship Id="rId24" Type="http://schemas.openxmlformats.org/officeDocument/2006/relationships/image" Target="../media/image590.png"/><Relationship Id="rId32" Type="http://schemas.openxmlformats.org/officeDocument/2006/relationships/image" Target="../media/image630.png"/><Relationship Id="rId37" Type="http://schemas.openxmlformats.org/officeDocument/2006/relationships/image" Target="../media/image66.png"/><Relationship Id="rId40" Type="http://schemas.openxmlformats.org/officeDocument/2006/relationships/image" Target="../media/image670.png"/><Relationship Id="rId45" Type="http://schemas.openxmlformats.org/officeDocument/2006/relationships/image" Target="../media/image23.png"/><Relationship Id="rId5" Type="http://schemas.openxmlformats.org/officeDocument/2006/relationships/image" Target="../media/image50.png"/><Relationship Id="rId15" Type="http://schemas.openxmlformats.org/officeDocument/2006/relationships/image" Target="../media/image55.png"/><Relationship Id="rId23" Type="http://schemas.openxmlformats.org/officeDocument/2006/relationships/image" Target="../media/image59.png"/><Relationship Id="rId28" Type="http://schemas.openxmlformats.org/officeDocument/2006/relationships/image" Target="../media/image610.png"/><Relationship Id="rId36" Type="http://schemas.openxmlformats.org/officeDocument/2006/relationships/image" Target="../media/image650.png"/><Relationship Id="rId49" Type="http://schemas.openxmlformats.org/officeDocument/2006/relationships/slide" Target="slide40.xml"/><Relationship Id="rId10" Type="http://schemas.openxmlformats.org/officeDocument/2006/relationships/image" Target="../media/image521.png"/><Relationship Id="rId19" Type="http://schemas.openxmlformats.org/officeDocument/2006/relationships/image" Target="../media/image57.png"/><Relationship Id="rId31" Type="http://schemas.openxmlformats.org/officeDocument/2006/relationships/image" Target="../media/image63.png"/><Relationship Id="rId44" Type="http://schemas.openxmlformats.org/officeDocument/2006/relationships/image" Target="../media/image690.png"/><Relationship Id="rId4" Type="http://schemas.openxmlformats.org/officeDocument/2006/relationships/image" Target="../media/image49.png"/><Relationship Id="rId9" Type="http://schemas.openxmlformats.org/officeDocument/2006/relationships/image" Target="../media/image52.png"/><Relationship Id="rId14" Type="http://schemas.openxmlformats.org/officeDocument/2006/relationships/image" Target="../media/image541.png"/><Relationship Id="rId22" Type="http://schemas.openxmlformats.org/officeDocument/2006/relationships/image" Target="../media/image580.png"/><Relationship Id="rId27" Type="http://schemas.openxmlformats.org/officeDocument/2006/relationships/image" Target="../media/image61.png"/><Relationship Id="rId30" Type="http://schemas.openxmlformats.org/officeDocument/2006/relationships/image" Target="../media/image620.png"/><Relationship Id="rId35" Type="http://schemas.openxmlformats.org/officeDocument/2006/relationships/image" Target="../media/image65.png"/><Relationship Id="rId43" Type="http://schemas.openxmlformats.org/officeDocument/2006/relationships/image" Target="../media/image69.png"/><Relationship Id="rId48" Type="http://schemas.openxmlformats.org/officeDocument/2006/relationships/image" Target="../media/image27.svg"/><Relationship Id="rId8" Type="http://schemas.openxmlformats.org/officeDocument/2006/relationships/image" Target="../media/image51.png"/><Relationship Id="rId3" Type="http://schemas.openxmlformats.org/officeDocument/2006/relationships/image" Target="../media/image49.png"/><Relationship Id="rId12" Type="http://schemas.openxmlformats.org/officeDocument/2006/relationships/image" Target="../media/image531.png"/><Relationship Id="rId17" Type="http://schemas.openxmlformats.org/officeDocument/2006/relationships/image" Target="../media/image56.png"/><Relationship Id="rId25" Type="http://schemas.openxmlformats.org/officeDocument/2006/relationships/image" Target="../media/image60.png"/><Relationship Id="rId33" Type="http://schemas.openxmlformats.org/officeDocument/2006/relationships/image" Target="../media/image64.png"/><Relationship Id="rId38" Type="http://schemas.openxmlformats.org/officeDocument/2006/relationships/image" Target="../media/image66.png"/><Relationship Id="rId46" Type="http://schemas.openxmlformats.org/officeDocument/2006/relationships/image" Target="../media/image24.svg"/><Relationship Id="rId20" Type="http://schemas.openxmlformats.org/officeDocument/2006/relationships/image" Target="../media/image570.png"/><Relationship Id="rId41"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50.png"/></Relationships>
</file>

<file path=ppt/slides/_rels/slide17.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0.png"/><Relationship Id="rId26" Type="http://schemas.openxmlformats.org/officeDocument/2006/relationships/image" Target="../media/image600.png"/><Relationship Id="rId39" Type="http://schemas.openxmlformats.org/officeDocument/2006/relationships/image" Target="../media/image67.png"/><Relationship Id="rId21" Type="http://schemas.openxmlformats.org/officeDocument/2006/relationships/image" Target="../media/image58.png"/><Relationship Id="rId34" Type="http://schemas.openxmlformats.org/officeDocument/2006/relationships/image" Target="../media/image640.png"/><Relationship Id="rId42" Type="http://schemas.openxmlformats.org/officeDocument/2006/relationships/image" Target="../media/image680.png"/><Relationship Id="rId47" Type="http://schemas.openxmlformats.org/officeDocument/2006/relationships/image" Target="../media/image25.png"/><Relationship Id="rId7" Type="http://schemas.openxmlformats.org/officeDocument/2006/relationships/image" Target="../media/image51.png"/><Relationship Id="rId2" Type="http://schemas.openxmlformats.org/officeDocument/2006/relationships/image" Target="../media/image1.jpg"/><Relationship Id="rId16" Type="http://schemas.openxmlformats.org/officeDocument/2006/relationships/image" Target="../media/image55.png"/><Relationship Id="rId29" Type="http://schemas.openxmlformats.org/officeDocument/2006/relationships/image" Target="../media/image62.png"/><Relationship Id="rId11" Type="http://schemas.openxmlformats.org/officeDocument/2006/relationships/image" Target="../media/image53.png"/><Relationship Id="rId24" Type="http://schemas.openxmlformats.org/officeDocument/2006/relationships/image" Target="../media/image590.png"/><Relationship Id="rId32" Type="http://schemas.openxmlformats.org/officeDocument/2006/relationships/image" Target="../media/image630.png"/><Relationship Id="rId37" Type="http://schemas.openxmlformats.org/officeDocument/2006/relationships/image" Target="../media/image66.png"/><Relationship Id="rId40" Type="http://schemas.openxmlformats.org/officeDocument/2006/relationships/image" Target="../media/image670.png"/><Relationship Id="rId45" Type="http://schemas.openxmlformats.org/officeDocument/2006/relationships/image" Target="../media/image23.png"/><Relationship Id="rId5" Type="http://schemas.openxmlformats.org/officeDocument/2006/relationships/image" Target="../media/image50.png"/><Relationship Id="rId15" Type="http://schemas.openxmlformats.org/officeDocument/2006/relationships/image" Target="../media/image55.png"/><Relationship Id="rId23" Type="http://schemas.openxmlformats.org/officeDocument/2006/relationships/image" Target="../media/image59.png"/><Relationship Id="rId28" Type="http://schemas.openxmlformats.org/officeDocument/2006/relationships/image" Target="../media/image610.png"/><Relationship Id="rId36" Type="http://schemas.openxmlformats.org/officeDocument/2006/relationships/image" Target="../media/image650.png"/><Relationship Id="rId49" Type="http://schemas.openxmlformats.org/officeDocument/2006/relationships/slide" Target="slide40.xml"/><Relationship Id="rId10" Type="http://schemas.openxmlformats.org/officeDocument/2006/relationships/image" Target="../media/image521.png"/><Relationship Id="rId19" Type="http://schemas.openxmlformats.org/officeDocument/2006/relationships/image" Target="../media/image57.png"/><Relationship Id="rId31" Type="http://schemas.openxmlformats.org/officeDocument/2006/relationships/image" Target="../media/image63.png"/><Relationship Id="rId44" Type="http://schemas.openxmlformats.org/officeDocument/2006/relationships/image" Target="../media/image690.png"/><Relationship Id="rId4" Type="http://schemas.openxmlformats.org/officeDocument/2006/relationships/image" Target="../media/image49.png"/><Relationship Id="rId9" Type="http://schemas.openxmlformats.org/officeDocument/2006/relationships/image" Target="../media/image52.png"/><Relationship Id="rId14" Type="http://schemas.openxmlformats.org/officeDocument/2006/relationships/image" Target="../media/image541.png"/><Relationship Id="rId22" Type="http://schemas.openxmlformats.org/officeDocument/2006/relationships/image" Target="../media/image580.png"/><Relationship Id="rId27" Type="http://schemas.openxmlformats.org/officeDocument/2006/relationships/image" Target="../media/image61.png"/><Relationship Id="rId30" Type="http://schemas.openxmlformats.org/officeDocument/2006/relationships/image" Target="../media/image620.png"/><Relationship Id="rId35" Type="http://schemas.openxmlformats.org/officeDocument/2006/relationships/image" Target="../media/image65.png"/><Relationship Id="rId43" Type="http://schemas.openxmlformats.org/officeDocument/2006/relationships/image" Target="../media/image69.png"/><Relationship Id="rId48" Type="http://schemas.openxmlformats.org/officeDocument/2006/relationships/image" Target="../media/image27.svg"/><Relationship Id="rId8" Type="http://schemas.openxmlformats.org/officeDocument/2006/relationships/image" Target="../media/image51.png"/><Relationship Id="rId3" Type="http://schemas.openxmlformats.org/officeDocument/2006/relationships/image" Target="../media/image49.png"/><Relationship Id="rId12" Type="http://schemas.openxmlformats.org/officeDocument/2006/relationships/image" Target="../media/image531.png"/><Relationship Id="rId17" Type="http://schemas.openxmlformats.org/officeDocument/2006/relationships/image" Target="../media/image56.png"/><Relationship Id="rId25" Type="http://schemas.openxmlformats.org/officeDocument/2006/relationships/image" Target="../media/image60.png"/><Relationship Id="rId33" Type="http://schemas.openxmlformats.org/officeDocument/2006/relationships/image" Target="../media/image64.png"/><Relationship Id="rId38" Type="http://schemas.openxmlformats.org/officeDocument/2006/relationships/image" Target="../media/image66.png"/><Relationship Id="rId46" Type="http://schemas.openxmlformats.org/officeDocument/2006/relationships/image" Target="../media/image24.svg"/><Relationship Id="rId20" Type="http://schemas.openxmlformats.org/officeDocument/2006/relationships/image" Target="../media/image570.png"/><Relationship Id="rId41"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50.png"/></Relationships>
</file>

<file path=ppt/slides/_rels/slide18.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0.png"/><Relationship Id="rId26" Type="http://schemas.openxmlformats.org/officeDocument/2006/relationships/image" Target="../media/image600.png"/><Relationship Id="rId39" Type="http://schemas.openxmlformats.org/officeDocument/2006/relationships/image" Target="../media/image67.png"/><Relationship Id="rId21" Type="http://schemas.openxmlformats.org/officeDocument/2006/relationships/image" Target="../media/image58.png"/><Relationship Id="rId34" Type="http://schemas.openxmlformats.org/officeDocument/2006/relationships/image" Target="../media/image640.png"/><Relationship Id="rId42" Type="http://schemas.openxmlformats.org/officeDocument/2006/relationships/image" Target="../media/image680.png"/><Relationship Id="rId47" Type="http://schemas.openxmlformats.org/officeDocument/2006/relationships/image" Target="../media/image25.png"/><Relationship Id="rId7" Type="http://schemas.openxmlformats.org/officeDocument/2006/relationships/image" Target="../media/image51.png"/><Relationship Id="rId2" Type="http://schemas.openxmlformats.org/officeDocument/2006/relationships/image" Target="../media/image1.jpg"/><Relationship Id="rId16" Type="http://schemas.openxmlformats.org/officeDocument/2006/relationships/image" Target="../media/image55.png"/><Relationship Id="rId29" Type="http://schemas.openxmlformats.org/officeDocument/2006/relationships/image" Target="../media/image62.png"/><Relationship Id="rId11" Type="http://schemas.openxmlformats.org/officeDocument/2006/relationships/image" Target="../media/image53.png"/><Relationship Id="rId24" Type="http://schemas.openxmlformats.org/officeDocument/2006/relationships/image" Target="../media/image590.png"/><Relationship Id="rId32" Type="http://schemas.openxmlformats.org/officeDocument/2006/relationships/image" Target="../media/image630.png"/><Relationship Id="rId37" Type="http://schemas.openxmlformats.org/officeDocument/2006/relationships/image" Target="../media/image66.png"/><Relationship Id="rId40" Type="http://schemas.openxmlformats.org/officeDocument/2006/relationships/image" Target="../media/image670.png"/><Relationship Id="rId45" Type="http://schemas.openxmlformats.org/officeDocument/2006/relationships/image" Target="../media/image23.png"/><Relationship Id="rId5" Type="http://schemas.openxmlformats.org/officeDocument/2006/relationships/image" Target="../media/image50.png"/><Relationship Id="rId15" Type="http://schemas.openxmlformats.org/officeDocument/2006/relationships/image" Target="../media/image55.png"/><Relationship Id="rId23" Type="http://schemas.openxmlformats.org/officeDocument/2006/relationships/image" Target="../media/image59.png"/><Relationship Id="rId28" Type="http://schemas.openxmlformats.org/officeDocument/2006/relationships/image" Target="../media/image610.png"/><Relationship Id="rId36" Type="http://schemas.openxmlformats.org/officeDocument/2006/relationships/image" Target="../media/image650.png"/><Relationship Id="rId49" Type="http://schemas.openxmlformats.org/officeDocument/2006/relationships/slide" Target="slide40.xml"/><Relationship Id="rId10" Type="http://schemas.openxmlformats.org/officeDocument/2006/relationships/image" Target="../media/image521.png"/><Relationship Id="rId19" Type="http://schemas.openxmlformats.org/officeDocument/2006/relationships/image" Target="../media/image57.png"/><Relationship Id="rId31" Type="http://schemas.openxmlformats.org/officeDocument/2006/relationships/image" Target="../media/image63.png"/><Relationship Id="rId44" Type="http://schemas.openxmlformats.org/officeDocument/2006/relationships/image" Target="../media/image690.png"/><Relationship Id="rId4" Type="http://schemas.openxmlformats.org/officeDocument/2006/relationships/image" Target="../media/image49.png"/><Relationship Id="rId9" Type="http://schemas.openxmlformats.org/officeDocument/2006/relationships/image" Target="../media/image52.png"/><Relationship Id="rId14" Type="http://schemas.openxmlformats.org/officeDocument/2006/relationships/image" Target="../media/image541.png"/><Relationship Id="rId22" Type="http://schemas.openxmlformats.org/officeDocument/2006/relationships/image" Target="../media/image580.png"/><Relationship Id="rId27" Type="http://schemas.openxmlformats.org/officeDocument/2006/relationships/image" Target="../media/image61.png"/><Relationship Id="rId30" Type="http://schemas.openxmlformats.org/officeDocument/2006/relationships/image" Target="../media/image620.png"/><Relationship Id="rId35" Type="http://schemas.openxmlformats.org/officeDocument/2006/relationships/image" Target="../media/image65.png"/><Relationship Id="rId43" Type="http://schemas.openxmlformats.org/officeDocument/2006/relationships/image" Target="../media/image69.png"/><Relationship Id="rId48" Type="http://schemas.openxmlformats.org/officeDocument/2006/relationships/image" Target="../media/image27.svg"/><Relationship Id="rId8" Type="http://schemas.openxmlformats.org/officeDocument/2006/relationships/image" Target="../media/image51.png"/><Relationship Id="rId3" Type="http://schemas.openxmlformats.org/officeDocument/2006/relationships/image" Target="../media/image49.png"/><Relationship Id="rId12" Type="http://schemas.openxmlformats.org/officeDocument/2006/relationships/image" Target="../media/image531.png"/><Relationship Id="rId17" Type="http://schemas.openxmlformats.org/officeDocument/2006/relationships/image" Target="../media/image56.png"/><Relationship Id="rId25" Type="http://schemas.openxmlformats.org/officeDocument/2006/relationships/image" Target="../media/image60.png"/><Relationship Id="rId33" Type="http://schemas.openxmlformats.org/officeDocument/2006/relationships/image" Target="../media/image64.png"/><Relationship Id="rId38" Type="http://schemas.openxmlformats.org/officeDocument/2006/relationships/image" Target="../media/image66.png"/><Relationship Id="rId46" Type="http://schemas.openxmlformats.org/officeDocument/2006/relationships/image" Target="../media/image24.svg"/><Relationship Id="rId20" Type="http://schemas.openxmlformats.org/officeDocument/2006/relationships/image" Target="../media/image570.png"/><Relationship Id="rId41"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50.png"/></Relationships>
</file>

<file path=ppt/slides/_rels/slide19.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0.png"/><Relationship Id="rId26" Type="http://schemas.openxmlformats.org/officeDocument/2006/relationships/image" Target="../media/image600.png"/><Relationship Id="rId39" Type="http://schemas.openxmlformats.org/officeDocument/2006/relationships/image" Target="../media/image67.png"/><Relationship Id="rId21" Type="http://schemas.openxmlformats.org/officeDocument/2006/relationships/image" Target="../media/image58.png"/><Relationship Id="rId34" Type="http://schemas.openxmlformats.org/officeDocument/2006/relationships/image" Target="../media/image640.png"/><Relationship Id="rId42" Type="http://schemas.openxmlformats.org/officeDocument/2006/relationships/image" Target="../media/image680.png"/><Relationship Id="rId47" Type="http://schemas.openxmlformats.org/officeDocument/2006/relationships/image" Target="../media/image25.png"/><Relationship Id="rId7" Type="http://schemas.openxmlformats.org/officeDocument/2006/relationships/image" Target="../media/image51.png"/><Relationship Id="rId2" Type="http://schemas.openxmlformats.org/officeDocument/2006/relationships/image" Target="../media/image1.jpg"/><Relationship Id="rId16" Type="http://schemas.openxmlformats.org/officeDocument/2006/relationships/image" Target="../media/image55.png"/><Relationship Id="rId29" Type="http://schemas.openxmlformats.org/officeDocument/2006/relationships/image" Target="../media/image62.png"/><Relationship Id="rId11" Type="http://schemas.openxmlformats.org/officeDocument/2006/relationships/image" Target="../media/image53.png"/><Relationship Id="rId24" Type="http://schemas.openxmlformats.org/officeDocument/2006/relationships/image" Target="../media/image590.png"/><Relationship Id="rId32" Type="http://schemas.openxmlformats.org/officeDocument/2006/relationships/image" Target="../media/image630.png"/><Relationship Id="rId37" Type="http://schemas.openxmlformats.org/officeDocument/2006/relationships/image" Target="../media/image66.png"/><Relationship Id="rId40" Type="http://schemas.openxmlformats.org/officeDocument/2006/relationships/image" Target="../media/image670.png"/><Relationship Id="rId45" Type="http://schemas.openxmlformats.org/officeDocument/2006/relationships/image" Target="../media/image23.png"/><Relationship Id="rId5" Type="http://schemas.openxmlformats.org/officeDocument/2006/relationships/image" Target="../media/image50.png"/><Relationship Id="rId15" Type="http://schemas.openxmlformats.org/officeDocument/2006/relationships/image" Target="../media/image55.png"/><Relationship Id="rId23" Type="http://schemas.openxmlformats.org/officeDocument/2006/relationships/image" Target="../media/image59.png"/><Relationship Id="rId28" Type="http://schemas.openxmlformats.org/officeDocument/2006/relationships/image" Target="../media/image610.png"/><Relationship Id="rId36" Type="http://schemas.openxmlformats.org/officeDocument/2006/relationships/image" Target="../media/image650.png"/><Relationship Id="rId49" Type="http://schemas.openxmlformats.org/officeDocument/2006/relationships/slide" Target="slide40.xml"/><Relationship Id="rId10" Type="http://schemas.openxmlformats.org/officeDocument/2006/relationships/image" Target="../media/image521.png"/><Relationship Id="rId19" Type="http://schemas.openxmlformats.org/officeDocument/2006/relationships/image" Target="../media/image57.png"/><Relationship Id="rId31" Type="http://schemas.openxmlformats.org/officeDocument/2006/relationships/image" Target="../media/image63.png"/><Relationship Id="rId44" Type="http://schemas.openxmlformats.org/officeDocument/2006/relationships/image" Target="../media/image690.png"/><Relationship Id="rId4" Type="http://schemas.openxmlformats.org/officeDocument/2006/relationships/image" Target="../media/image49.png"/><Relationship Id="rId9" Type="http://schemas.openxmlformats.org/officeDocument/2006/relationships/image" Target="../media/image52.png"/><Relationship Id="rId14" Type="http://schemas.openxmlformats.org/officeDocument/2006/relationships/image" Target="../media/image541.png"/><Relationship Id="rId22" Type="http://schemas.openxmlformats.org/officeDocument/2006/relationships/image" Target="../media/image580.png"/><Relationship Id="rId27" Type="http://schemas.openxmlformats.org/officeDocument/2006/relationships/image" Target="../media/image61.png"/><Relationship Id="rId30" Type="http://schemas.openxmlformats.org/officeDocument/2006/relationships/image" Target="../media/image620.png"/><Relationship Id="rId35" Type="http://schemas.openxmlformats.org/officeDocument/2006/relationships/image" Target="../media/image65.png"/><Relationship Id="rId43" Type="http://schemas.openxmlformats.org/officeDocument/2006/relationships/image" Target="../media/image69.png"/><Relationship Id="rId48" Type="http://schemas.openxmlformats.org/officeDocument/2006/relationships/image" Target="../media/image27.svg"/><Relationship Id="rId8" Type="http://schemas.openxmlformats.org/officeDocument/2006/relationships/image" Target="../media/image51.png"/><Relationship Id="rId3" Type="http://schemas.openxmlformats.org/officeDocument/2006/relationships/image" Target="../media/image49.png"/><Relationship Id="rId12" Type="http://schemas.openxmlformats.org/officeDocument/2006/relationships/image" Target="../media/image531.png"/><Relationship Id="rId17" Type="http://schemas.openxmlformats.org/officeDocument/2006/relationships/image" Target="../media/image56.png"/><Relationship Id="rId25" Type="http://schemas.openxmlformats.org/officeDocument/2006/relationships/image" Target="../media/image60.png"/><Relationship Id="rId33" Type="http://schemas.openxmlformats.org/officeDocument/2006/relationships/image" Target="../media/image64.png"/><Relationship Id="rId38" Type="http://schemas.openxmlformats.org/officeDocument/2006/relationships/image" Target="../media/image66.png"/><Relationship Id="rId46" Type="http://schemas.openxmlformats.org/officeDocument/2006/relationships/image" Target="../media/image24.svg"/><Relationship Id="rId20" Type="http://schemas.openxmlformats.org/officeDocument/2006/relationships/image" Target="../media/image570.png"/><Relationship Id="rId41"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50.png"/></Relationships>
</file>

<file path=ppt/slides/_rels/slide2.xml.rels><?xml version="1.0" encoding="UTF-8" standalone="yes"?>
<Relationships xmlns="http://schemas.openxmlformats.org/package/2006/relationships"><Relationship Id="rId13" Type="http://schemas.openxmlformats.org/officeDocument/2006/relationships/image" Target="../media/image33.png"/><Relationship Id="rId18" Type="http://schemas.openxmlformats.org/officeDocument/2006/relationships/image" Target="../media/image351.png"/><Relationship Id="rId26" Type="http://schemas.openxmlformats.org/officeDocument/2006/relationships/image" Target="../media/image340.png"/><Relationship Id="rId39" Type="http://schemas.openxmlformats.org/officeDocument/2006/relationships/image" Target="../media/image48.png"/><Relationship Id="rId21" Type="http://schemas.openxmlformats.org/officeDocument/2006/relationships/image" Target="../media/image37.png"/><Relationship Id="rId34" Type="http://schemas.openxmlformats.org/officeDocument/2006/relationships/image" Target="../media/image45.png"/><Relationship Id="rId42"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image" Target="../media/image1.jpg"/><Relationship Id="rId16" Type="http://schemas.openxmlformats.org/officeDocument/2006/relationships/image" Target="../media/image290.png"/><Relationship Id="rId20" Type="http://schemas.openxmlformats.org/officeDocument/2006/relationships/image" Target="../media/image310.png"/><Relationship Id="rId29" Type="http://schemas.openxmlformats.org/officeDocument/2006/relationships/image" Target="../media/image41.png"/><Relationship Id="rId41"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2.png"/><Relationship Id="rId24" Type="http://schemas.openxmlformats.org/officeDocument/2006/relationships/image" Target="../media/image380.png"/><Relationship Id="rId32" Type="http://schemas.openxmlformats.org/officeDocument/2006/relationships/image" Target="../media/image43.png"/><Relationship Id="rId37" Type="http://schemas.openxmlformats.org/officeDocument/2006/relationships/image" Target="../media/image460.png"/><Relationship Id="rId40" Type="http://schemas.openxmlformats.org/officeDocument/2006/relationships/image" Target="../media/image23.png"/><Relationship Id="rId5" Type="http://schemas.openxmlformats.org/officeDocument/2006/relationships/image" Target="../media/image29.png"/><Relationship Id="rId15" Type="http://schemas.openxmlformats.org/officeDocument/2006/relationships/image" Target="../media/image34.png"/><Relationship Id="rId23" Type="http://schemas.openxmlformats.org/officeDocument/2006/relationships/image" Target="../media/image38.png"/><Relationship Id="rId28" Type="http://schemas.openxmlformats.org/officeDocument/2006/relationships/image" Target="../media/image350.png"/><Relationship Id="rId36" Type="http://schemas.openxmlformats.org/officeDocument/2006/relationships/image" Target="../media/image46.png"/><Relationship Id="rId10" Type="http://schemas.openxmlformats.org/officeDocument/2006/relationships/image" Target="../media/image311.png"/><Relationship Id="rId19" Type="http://schemas.openxmlformats.org/officeDocument/2006/relationships/image" Target="../media/image36.png"/><Relationship Id="rId31" Type="http://schemas.openxmlformats.org/officeDocument/2006/relationships/image" Target="../media/image42.png"/><Relationship Id="rId44" Type="http://schemas.openxmlformats.org/officeDocument/2006/relationships/slide" Target="slide21.xml"/><Relationship Id="rId4" Type="http://schemas.openxmlformats.org/officeDocument/2006/relationships/image" Target="../media/image230.png"/><Relationship Id="rId9" Type="http://schemas.openxmlformats.org/officeDocument/2006/relationships/image" Target="../media/image31.png"/><Relationship Id="rId14" Type="http://schemas.openxmlformats.org/officeDocument/2006/relationships/image" Target="../media/image280.png"/><Relationship Id="rId22" Type="http://schemas.openxmlformats.org/officeDocument/2006/relationships/image" Target="../media/image371.png"/><Relationship Id="rId27" Type="http://schemas.openxmlformats.org/officeDocument/2006/relationships/image" Target="../media/image40.png"/><Relationship Id="rId30" Type="http://schemas.openxmlformats.org/officeDocument/2006/relationships/image" Target="../media/image360.png"/><Relationship Id="rId35" Type="http://schemas.openxmlformats.org/officeDocument/2006/relationships/image" Target="../media/image370.png"/><Relationship Id="rId43" Type="http://schemas.openxmlformats.org/officeDocument/2006/relationships/image" Target="../media/image27.svg"/><Relationship Id="rId8" Type="http://schemas.openxmlformats.org/officeDocument/2006/relationships/image" Target="../media/image30.png"/><Relationship Id="rId3" Type="http://schemas.openxmlformats.org/officeDocument/2006/relationships/image" Target="../media/image28.png"/><Relationship Id="rId12" Type="http://schemas.openxmlformats.org/officeDocument/2006/relationships/image" Target="../media/image320.png"/><Relationship Id="rId17" Type="http://schemas.openxmlformats.org/officeDocument/2006/relationships/image" Target="../media/image35.png"/><Relationship Id="rId25" Type="http://schemas.openxmlformats.org/officeDocument/2006/relationships/image" Target="../media/image39.png"/><Relationship Id="rId33" Type="http://schemas.openxmlformats.org/officeDocument/2006/relationships/image" Target="../media/image44.png"/><Relationship Id="rId38" Type="http://schemas.openxmlformats.org/officeDocument/2006/relationships/image" Target="../media/image47.png"/></Relationships>
</file>

<file path=ppt/slides/_rels/slide20.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0.png"/><Relationship Id="rId26" Type="http://schemas.openxmlformats.org/officeDocument/2006/relationships/image" Target="../media/image600.png"/><Relationship Id="rId39" Type="http://schemas.openxmlformats.org/officeDocument/2006/relationships/image" Target="../media/image67.png"/><Relationship Id="rId21" Type="http://schemas.openxmlformats.org/officeDocument/2006/relationships/image" Target="../media/image58.png"/><Relationship Id="rId34" Type="http://schemas.openxmlformats.org/officeDocument/2006/relationships/image" Target="../media/image640.png"/><Relationship Id="rId42" Type="http://schemas.openxmlformats.org/officeDocument/2006/relationships/image" Target="../media/image680.png"/><Relationship Id="rId47" Type="http://schemas.openxmlformats.org/officeDocument/2006/relationships/image" Target="../media/image25.png"/><Relationship Id="rId7" Type="http://schemas.openxmlformats.org/officeDocument/2006/relationships/image" Target="../media/image51.png"/><Relationship Id="rId2" Type="http://schemas.openxmlformats.org/officeDocument/2006/relationships/image" Target="../media/image1.jpg"/><Relationship Id="rId16" Type="http://schemas.openxmlformats.org/officeDocument/2006/relationships/image" Target="../media/image55.png"/><Relationship Id="rId29" Type="http://schemas.openxmlformats.org/officeDocument/2006/relationships/image" Target="../media/image62.png"/><Relationship Id="rId11" Type="http://schemas.openxmlformats.org/officeDocument/2006/relationships/image" Target="../media/image53.png"/><Relationship Id="rId24" Type="http://schemas.openxmlformats.org/officeDocument/2006/relationships/image" Target="../media/image590.png"/><Relationship Id="rId32" Type="http://schemas.openxmlformats.org/officeDocument/2006/relationships/image" Target="../media/image630.png"/><Relationship Id="rId37" Type="http://schemas.openxmlformats.org/officeDocument/2006/relationships/image" Target="../media/image66.png"/><Relationship Id="rId40" Type="http://schemas.openxmlformats.org/officeDocument/2006/relationships/image" Target="../media/image670.png"/><Relationship Id="rId45" Type="http://schemas.openxmlformats.org/officeDocument/2006/relationships/image" Target="../media/image23.png"/><Relationship Id="rId5" Type="http://schemas.openxmlformats.org/officeDocument/2006/relationships/image" Target="../media/image50.png"/><Relationship Id="rId15" Type="http://schemas.openxmlformats.org/officeDocument/2006/relationships/image" Target="../media/image55.png"/><Relationship Id="rId23" Type="http://schemas.openxmlformats.org/officeDocument/2006/relationships/image" Target="../media/image59.png"/><Relationship Id="rId28" Type="http://schemas.openxmlformats.org/officeDocument/2006/relationships/image" Target="../media/image610.png"/><Relationship Id="rId36" Type="http://schemas.openxmlformats.org/officeDocument/2006/relationships/image" Target="../media/image650.png"/><Relationship Id="rId49" Type="http://schemas.openxmlformats.org/officeDocument/2006/relationships/slide" Target="slide40.xml"/><Relationship Id="rId10" Type="http://schemas.openxmlformats.org/officeDocument/2006/relationships/image" Target="../media/image521.png"/><Relationship Id="rId19" Type="http://schemas.openxmlformats.org/officeDocument/2006/relationships/image" Target="../media/image57.png"/><Relationship Id="rId31" Type="http://schemas.openxmlformats.org/officeDocument/2006/relationships/image" Target="../media/image63.png"/><Relationship Id="rId44" Type="http://schemas.openxmlformats.org/officeDocument/2006/relationships/image" Target="../media/image690.png"/><Relationship Id="rId4" Type="http://schemas.openxmlformats.org/officeDocument/2006/relationships/image" Target="../media/image49.png"/><Relationship Id="rId9" Type="http://schemas.openxmlformats.org/officeDocument/2006/relationships/image" Target="../media/image52.png"/><Relationship Id="rId14" Type="http://schemas.openxmlformats.org/officeDocument/2006/relationships/image" Target="../media/image541.png"/><Relationship Id="rId22" Type="http://schemas.openxmlformats.org/officeDocument/2006/relationships/image" Target="../media/image580.png"/><Relationship Id="rId27" Type="http://schemas.openxmlformats.org/officeDocument/2006/relationships/image" Target="../media/image61.png"/><Relationship Id="rId30" Type="http://schemas.openxmlformats.org/officeDocument/2006/relationships/image" Target="../media/image620.png"/><Relationship Id="rId35" Type="http://schemas.openxmlformats.org/officeDocument/2006/relationships/image" Target="../media/image65.png"/><Relationship Id="rId43" Type="http://schemas.openxmlformats.org/officeDocument/2006/relationships/image" Target="../media/image69.png"/><Relationship Id="rId48" Type="http://schemas.openxmlformats.org/officeDocument/2006/relationships/image" Target="../media/image27.svg"/><Relationship Id="rId8" Type="http://schemas.openxmlformats.org/officeDocument/2006/relationships/image" Target="../media/image51.png"/><Relationship Id="rId3" Type="http://schemas.openxmlformats.org/officeDocument/2006/relationships/image" Target="../media/image49.png"/><Relationship Id="rId12" Type="http://schemas.openxmlformats.org/officeDocument/2006/relationships/image" Target="../media/image531.png"/><Relationship Id="rId17" Type="http://schemas.openxmlformats.org/officeDocument/2006/relationships/image" Target="../media/image56.png"/><Relationship Id="rId25" Type="http://schemas.openxmlformats.org/officeDocument/2006/relationships/image" Target="../media/image60.png"/><Relationship Id="rId33" Type="http://schemas.openxmlformats.org/officeDocument/2006/relationships/image" Target="../media/image64.png"/><Relationship Id="rId38" Type="http://schemas.openxmlformats.org/officeDocument/2006/relationships/image" Target="../media/image66.png"/><Relationship Id="rId46" Type="http://schemas.openxmlformats.org/officeDocument/2006/relationships/image" Target="../media/image24.svg"/><Relationship Id="rId20" Type="http://schemas.openxmlformats.org/officeDocument/2006/relationships/image" Target="../media/image570.png"/><Relationship Id="rId41"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50.png"/></Relationships>
</file>

<file path=ppt/slides/_rels/slide21.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0.png"/><Relationship Id="rId26" Type="http://schemas.openxmlformats.org/officeDocument/2006/relationships/image" Target="../media/image600.png"/><Relationship Id="rId39" Type="http://schemas.openxmlformats.org/officeDocument/2006/relationships/image" Target="../media/image67.png"/><Relationship Id="rId21" Type="http://schemas.openxmlformats.org/officeDocument/2006/relationships/image" Target="../media/image58.png"/><Relationship Id="rId34" Type="http://schemas.openxmlformats.org/officeDocument/2006/relationships/image" Target="../media/image640.png"/><Relationship Id="rId42" Type="http://schemas.openxmlformats.org/officeDocument/2006/relationships/image" Target="../media/image680.png"/><Relationship Id="rId47" Type="http://schemas.openxmlformats.org/officeDocument/2006/relationships/image" Target="../media/image25.png"/><Relationship Id="rId7" Type="http://schemas.openxmlformats.org/officeDocument/2006/relationships/image" Target="../media/image51.png"/><Relationship Id="rId2" Type="http://schemas.openxmlformats.org/officeDocument/2006/relationships/image" Target="../media/image1.jpg"/><Relationship Id="rId16" Type="http://schemas.openxmlformats.org/officeDocument/2006/relationships/image" Target="../media/image55.png"/><Relationship Id="rId29" Type="http://schemas.openxmlformats.org/officeDocument/2006/relationships/image" Target="../media/image62.png"/><Relationship Id="rId11" Type="http://schemas.openxmlformats.org/officeDocument/2006/relationships/image" Target="../media/image53.png"/><Relationship Id="rId24" Type="http://schemas.openxmlformats.org/officeDocument/2006/relationships/image" Target="../media/image590.png"/><Relationship Id="rId32" Type="http://schemas.openxmlformats.org/officeDocument/2006/relationships/image" Target="../media/image630.png"/><Relationship Id="rId37" Type="http://schemas.openxmlformats.org/officeDocument/2006/relationships/image" Target="../media/image66.png"/><Relationship Id="rId40" Type="http://schemas.openxmlformats.org/officeDocument/2006/relationships/image" Target="../media/image670.png"/><Relationship Id="rId45" Type="http://schemas.openxmlformats.org/officeDocument/2006/relationships/image" Target="../media/image23.png"/><Relationship Id="rId5" Type="http://schemas.openxmlformats.org/officeDocument/2006/relationships/image" Target="../media/image50.png"/><Relationship Id="rId15" Type="http://schemas.openxmlformats.org/officeDocument/2006/relationships/image" Target="../media/image55.png"/><Relationship Id="rId23" Type="http://schemas.openxmlformats.org/officeDocument/2006/relationships/image" Target="../media/image59.png"/><Relationship Id="rId28" Type="http://schemas.openxmlformats.org/officeDocument/2006/relationships/image" Target="../media/image610.png"/><Relationship Id="rId36" Type="http://schemas.openxmlformats.org/officeDocument/2006/relationships/image" Target="../media/image650.png"/><Relationship Id="rId49" Type="http://schemas.openxmlformats.org/officeDocument/2006/relationships/slide" Target="slide40.xml"/><Relationship Id="rId10" Type="http://schemas.openxmlformats.org/officeDocument/2006/relationships/image" Target="../media/image521.png"/><Relationship Id="rId19" Type="http://schemas.openxmlformats.org/officeDocument/2006/relationships/image" Target="../media/image57.png"/><Relationship Id="rId31" Type="http://schemas.openxmlformats.org/officeDocument/2006/relationships/image" Target="../media/image63.png"/><Relationship Id="rId44" Type="http://schemas.openxmlformats.org/officeDocument/2006/relationships/image" Target="../media/image690.png"/><Relationship Id="rId4" Type="http://schemas.openxmlformats.org/officeDocument/2006/relationships/image" Target="../media/image49.png"/><Relationship Id="rId9" Type="http://schemas.openxmlformats.org/officeDocument/2006/relationships/image" Target="../media/image52.png"/><Relationship Id="rId14" Type="http://schemas.openxmlformats.org/officeDocument/2006/relationships/image" Target="../media/image541.png"/><Relationship Id="rId22" Type="http://schemas.openxmlformats.org/officeDocument/2006/relationships/image" Target="../media/image580.png"/><Relationship Id="rId27" Type="http://schemas.openxmlformats.org/officeDocument/2006/relationships/image" Target="../media/image61.png"/><Relationship Id="rId30" Type="http://schemas.openxmlformats.org/officeDocument/2006/relationships/image" Target="../media/image620.png"/><Relationship Id="rId35" Type="http://schemas.openxmlformats.org/officeDocument/2006/relationships/image" Target="../media/image65.png"/><Relationship Id="rId43" Type="http://schemas.openxmlformats.org/officeDocument/2006/relationships/image" Target="../media/image69.png"/><Relationship Id="rId48" Type="http://schemas.openxmlformats.org/officeDocument/2006/relationships/image" Target="../media/image27.svg"/><Relationship Id="rId8" Type="http://schemas.openxmlformats.org/officeDocument/2006/relationships/image" Target="../media/image51.png"/><Relationship Id="rId3" Type="http://schemas.openxmlformats.org/officeDocument/2006/relationships/image" Target="../media/image49.png"/><Relationship Id="rId12" Type="http://schemas.openxmlformats.org/officeDocument/2006/relationships/image" Target="../media/image531.png"/><Relationship Id="rId17" Type="http://schemas.openxmlformats.org/officeDocument/2006/relationships/image" Target="../media/image56.png"/><Relationship Id="rId25" Type="http://schemas.openxmlformats.org/officeDocument/2006/relationships/image" Target="../media/image60.png"/><Relationship Id="rId33" Type="http://schemas.openxmlformats.org/officeDocument/2006/relationships/image" Target="../media/image64.png"/><Relationship Id="rId38" Type="http://schemas.openxmlformats.org/officeDocument/2006/relationships/image" Target="../media/image66.png"/><Relationship Id="rId46" Type="http://schemas.openxmlformats.org/officeDocument/2006/relationships/image" Target="../media/image24.svg"/><Relationship Id="rId20" Type="http://schemas.openxmlformats.org/officeDocument/2006/relationships/image" Target="../media/image570.png"/><Relationship Id="rId41"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50.png"/></Relationships>
</file>

<file path=ppt/slides/_rels/slide2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0.png"/><Relationship Id="rId26" Type="http://schemas.openxmlformats.org/officeDocument/2006/relationships/image" Target="../media/image600.png"/><Relationship Id="rId39" Type="http://schemas.openxmlformats.org/officeDocument/2006/relationships/image" Target="../media/image67.png"/><Relationship Id="rId21" Type="http://schemas.openxmlformats.org/officeDocument/2006/relationships/image" Target="../media/image58.png"/><Relationship Id="rId34" Type="http://schemas.openxmlformats.org/officeDocument/2006/relationships/image" Target="../media/image640.png"/><Relationship Id="rId42" Type="http://schemas.openxmlformats.org/officeDocument/2006/relationships/image" Target="../media/image680.png"/><Relationship Id="rId47" Type="http://schemas.openxmlformats.org/officeDocument/2006/relationships/slide" Target="slide40.xml"/><Relationship Id="rId7" Type="http://schemas.openxmlformats.org/officeDocument/2006/relationships/image" Target="../media/image51.png"/><Relationship Id="rId2" Type="http://schemas.openxmlformats.org/officeDocument/2006/relationships/image" Target="../media/image1.jpg"/><Relationship Id="rId16" Type="http://schemas.openxmlformats.org/officeDocument/2006/relationships/image" Target="../media/image55.png"/><Relationship Id="rId29"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3.png"/><Relationship Id="rId24" Type="http://schemas.openxmlformats.org/officeDocument/2006/relationships/image" Target="../media/image590.png"/><Relationship Id="rId32" Type="http://schemas.openxmlformats.org/officeDocument/2006/relationships/image" Target="../media/image630.png"/><Relationship Id="rId37" Type="http://schemas.openxmlformats.org/officeDocument/2006/relationships/image" Target="../media/image66.png"/><Relationship Id="rId40" Type="http://schemas.openxmlformats.org/officeDocument/2006/relationships/image" Target="../media/image670.png"/><Relationship Id="rId45" Type="http://schemas.openxmlformats.org/officeDocument/2006/relationships/image" Target="../media/image25.png"/><Relationship Id="rId5" Type="http://schemas.openxmlformats.org/officeDocument/2006/relationships/image" Target="../media/image50.png"/><Relationship Id="rId15" Type="http://schemas.openxmlformats.org/officeDocument/2006/relationships/image" Target="../media/image55.png"/><Relationship Id="rId23" Type="http://schemas.openxmlformats.org/officeDocument/2006/relationships/image" Target="../media/image59.png"/><Relationship Id="rId28" Type="http://schemas.openxmlformats.org/officeDocument/2006/relationships/image" Target="../media/image610.png"/><Relationship Id="rId36" Type="http://schemas.openxmlformats.org/officeDocument/2006/relationships/image" Target="../media/image650.png"/><Relationship Id="rId10" Type="http://schemas.openxmlformats.org/officeDocument/2006/relationships/image" Target="../media/image521.png"/><Relationship Id="rId19" Type="http://schemas.openxmlformats.org/officeDocument/2006/relationships/image" Target="../media/image57.png"/><Relationship Id="rId31" Type="http://schemas.openxmlformats.org/officeDocument/2006/relationships/image" Target="../media/image63.png"/><Relationship Id="rId44" Type="http://schemas.openxmlformats.org/officeDocument/2006/relationships/image" Target="../media/image690.png"/><Relationship Id="rId4" Type="http://schemas.openxmlformats.org/officeDocument/2006/relationships/image" Target="../media/image49.png"/><Relationship Id="rId9" Type="http://schemas.openxmlformats.org/officeDocument/2006/relationships/image" Target="../media/image52.png"/><Relationship Id="rId14" Type="http://schemas.openxmlformats.org/officeDocument/2006/relationships/image" Target="../media/image541.png"/><Relationship Id="rId22" Type="http://schemas.openxmlformats.org/officeDocument/2006/relationships/image" Target="../media/image580.png"/><Relationship Id="rId27" Type="http://schemas.openxmlformats.org/officeDocument/2006/relationships/image" Target="../media/image61.png"/><Relationship Id="rId30" Type="http://schemas.openxmlformats.org/officeDocument/2006/relationships/image" Target="../media/image620.png"/><Relationship Id="rId35" Type="http://schemas.openxmlformats.org/officeDocument/2006/relationships/image" Target="../media/image65.png"/><Relationship Id="rId43" Type="http://schemas.openxmlformats.org/officeDocument/2006/relationships/image" Target="../media/image69.png"/><Relationship Id="rId8" Type="http://schemas.openxmlformats.org/officeDocument/2006/relationships/image" Target="../media/image51.png"/><Relationship Id="rId3" Type="http://schemas.openxmlformats.org/officeDocument/2006/relationships/image" Target="../media/image49.png"/><Relationship Id="rId12" Type="http://schemas.openxmlformats.org/officeDocument/2006/relationships/image" Target="../media/image531.png"/><Relationship Id="rId17" Type="http://schemas.openxmlformats.org/officeDocument/2006/relationships/image" Target="../media/image56.png"/><Relationship Id="rId25" Type="http://schemas.openxmlformats.org/officeDocument/2006/relationships/image" Target="../media/image60.png"/><Relationship Id="rId33" Type="http://schemas.openxmlformats.org/officeDocument/2006/relationships/image" Target="../media/image64.png"/><Relationship Id="rId38" Type="http://schemas.openxmlformats.org/officeDocument/2006/relationships/image" Target="../media/image66.png"/><Relationship Id="rId46" Type="http://schemas.openxmlformats.org/officeDocument/2006/relationships/image" Target="../media/image27.svg"/><Relationship Id="rId20" Type="http://schemas.openxmlformats.org/officeDocument/2006/relationships/image" Target="../media/image570.png"/><Relationship Id="rId41"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g"/><Relationship Id="rId1" Type="http://schemas.openxmlformats.org/officeDocument/2006/relationships/slideLayout" Target="../slideLayouts/slideLayout7.xml"/><Relationship Id="rId4" Type="http://schemas.openxmlformats.org/officeDocument/2006/relationships/image" Target="../media/image72.jpg"/></Relationships>
</file>

<file path=ppt/slides/_rels/slide24.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0.png"/><Relationship Id="rId26" Type="http://schemas.openxmlformats.org/officeDocument/2006/relationships/image" Target="../media/image500.png"/><Relationship Id="rId39" Type="http://schemas.openxmlformats.org/officeDocument/2006/relationships/image" Target="../media/image69.png"/><Relationship Id="rId21" Type="http://schemas.openxmlformats.org/officeDocument/2006/relationships/image" Target="../media/image58.png"/><Relationship Id="rId34" Type="http://schemas.openxmlformats.org/officeDocument/2006/relationships/image" Target="../media/image66.png"/><Relationship Id="rId42" Type="http://schemas.openxmlformats.org/officeDocument/2006/relationships/image" Target="../media/image25.png"/><Relationship Id="rId7" Type="http://schemas.openxmlformats.org/officeDocument/2006/relationships/image" Target="../media/image51.png"/><Relationship Id="rId2" Type="http://schemas.openxmlformats.org/officeDocument/2006/relationships/image" Target="../media/image1.jpg"/><Relationship Id="rId16" Type="http://schemas.openxmlformats.org/officeDocument/2006/relationships/image" Target="../media/image450.png"/><Relationship Id="rId20" Type="http://schemas.openxmlformats.org/officeDocument/2006/relationships/image" Target="../media/image470.png"/><Relationship Id="rId29" Type="http://schemas.openxmlformats.org/officeDocument/2006/relationships/image" Target="../media/image62.png"/><Relationship Id="rId41"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3.png"/><Relationship Id="rId24" Type="http://schemas.openxmlformats.org/officeDocument/2006/relationships/image" Target="../media/image590.png"/><Relationship Id="rId32" Type="http://schemas.openxmlformats.org/officeDocument/2006/relationships/image" Target="../media/image64.png"/><Relationship Id="rId37" Type="http://schemas.openxmlformats.org/officeDocument/2006/relationships/image" Target="../media/image540.png"/><Relationship Id="rId40" Type="http://schemas.openxmlformats.org/officeDocument/2006/relationships/image" Target="../media/image23.png"/><Relationship Id="rId5" Type="http://schemas.openxmlformats.org/officeDocument/2006/relationships/image" Target="../media/image50.png"/><Relationship Id="rId15" Type="http://schemas.openxmlformats.org/officeDocument/2006/relationships/image" Target="../media/image55.png"/><Relationship Id="rId23" Type="http://schemas.openxmlformats.org/officeDocument/2006/relationships/image" Target="../media/image59.png"/><Relationship Id="rId28" Type="http://schemas.openxmlformats.org/officeDocument/2006/relationships/image" Target="../media/image510.png"/><Relationship Id="rId36" Type="http://schemas.openxmlformats.org/officeDocument/2006/relationships/image" Target="../media/image67.png"/><Relationship Id="rId10" Type="http://schemas.openxmlformats.org/officeDocument/2006/relationships/image" Target="../media/image521.png"/><Relationship Id="rId19" Type="http://schemas.openxmlformats.org/officeDocument/2006/relationships/image" Target="../media/image57.png"/><Relationship Id="rId31" Type="http://schemas.openxmlformats.org/officeDocument/2006/relationships/image" Target="../media/image63.png"/><Relationship Id="rId44" Type="http://schemas.openxmlformats.org/officeDocument/2006/relationships/slide" Target="slide21.xml"/><Relationship Id="rId4" Type="http://schemas.openxmlformats.org/officeDocument/2006/relationships/image" Target="../media/image390.png"/><Relationship Id="rId9" Type="http://schemas.openxmlformats.org/officeDocument/2006/relationships/image" Target="../media/image52.png"/><Relationship Id="rId14" Type="http://schemas.openxmlformats.org/officeDocument/2006/relationships/image" Target="../media/image440.png"/><Relationship Id="rId22" Type="http://schemas.openxmlformats.org/officeDocument/2006/relationships/image" Target="../media/image580.png"/><Relationship Id="rId27" Type="http://schemas.openxmlformats.org/officeDocument/2006/relationships/image" Target="../media/image61.png"/><Relationship Id="rId30" Type="http://schemas.openxmlformats.org/officeDocument/2006/relationships/image" Target="../media/image520.png"/><Relationship Id="rId35" Type="http://schemas.openxmlformats.org/officeDocument/2006/relationships/image" Target="../media/image530.png"/><Relationship Id="rId43" Type="http://schemas.openxmlformats.org/officeDocument/2006/relationships/image" Target="../media/image27.svg"/><Relationship Id="rId8" Type="http://schemas.openxmlformats.org/officeDocument/2006/relationships/image" Target="../media/image51.png"/><Relationship Id="rId3" Type="http://schemas.openxmlformats.org/officeDocument/2006/relationships/image" Target="../media/image49.png"/><Relationship Id="rId12" Type="http://schemas.openxmlformats.org/officeDocument/2006/relationships/image" Target="../media/image531.png"/><Relationship Id="rId17" Type="http://schemas.openxmlformats.org/officeDocument/2006/relationships/image" Target="../media/image56.png"/><Relationship Id="rId25" Type="http://schemas.openxmlformats.org/officeDocument/2006/relationships/image" Target="../media/image60.png"/><Relationship Id="rId33" Type="http://schemas.openxmlformats.org/officeDocument/2006/relationships/image" Target="../media/image65.png"/><Relationship Id="rId38" Type="http://schemas.openxmlformats.org/officeDocument/2006/relationships/image" Target="../media/image68.png"/></Relationships>
</file>

<file path=ppt/slides/_rels/slide30.xml.rels><?xml version="1.0" encoding="UTF-8" standalone="yes"?>
<Relationships xmlns="http://schemas.openxmlformats.org/package/2006/relationships"><Relationship Id="rId3" Type="http://schemas.openxmlformats.org/officeDocument/2006/relationships/hyperlink" Target="https://public.tableau.com/app/profile/tajdar.unnisa.begum/viz/AIP-13/Dashboard1" TargetMode="External"/><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1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chart" Target="../charts/chart1.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drive.google.com/drive/folders/1xpFFI3NUWwenHgFd-tTIsfI_YZvnQqPd" TargetMode="External"/><Relationship Id="rId2" Type="http://schemas.openxmlformats.org/officeDocument/2006/relationships/image" Target="../media/image81.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0.png"/><Relationship Id="rId26" Type="http://schemas.openxmlformats.org/officeDocument/2006/relationships/image" Target="../media/image500.png"/><Relationship Id="rId39" Type="http://schemas.openxmlformats.org/officeDocument/2006/relationships/image" Target="../media/image69.png"/><Relationship Id="rId21" Type="http://schemas.openxmlformats.org/officeDocument/2006/relationships/image" Target="../media/image58.png"/><Relationship Id="rId34" Type="http://schemas.openxmlformats.org/officeDocument/2006/relationships/image" Target="../media/image66.png"/><Relationship Id="rId42" Type="http://schemas.openxmlformats.org/officeDocument/2006/relationships/image" Target="../media/image25.png"/><Relationship Id="rId7" Type="http://schemas.openxmlformats.org/officeDocument/2006/relationships/image" Target="../media/image51.png"/><Relationship Id="rId2" Type="http://schemas.openxmlformats.org/officeDocument/2006/relationships/image" Target="../media/image1.jpg"/><Relationship Id="rId16" Type="http://schemas.openxmlformats.org/officeDocument/2006/relationships/image" Target="../media/image450.png"/><Relationship Id="rId20" Type="http://schemas.openxmlformats.org/officeDocument/2006/relationships/image" Target="../media/image470.png"/><Relationship Id="rId29" Type="http://schemas.openxmlformats.org/officeDocument/2006/relationships/image" Target="../media/image62.png"/><Relationship Id="rId41"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3.png"/><Relationship Id="rId24" Type="http://schemas.openxmlformats.org/officeDocument/2006/relationships/image" Target="../media/image590.png"/><Relationship Id="rId32" Type="http://schemas.openxmlformats.org/officeDocument/2006/relationships/image" Target="../media/image64.png"/><Relationship Id="rId37" Type="http://schemas.openxmlformats.org/officeDocument/2006/relationships/image" Target="../media/image670.png"/><Relationship Id="rId40" Type="http://schemas.openxmlformats.org/officeDocument/2006/relationships/image" Target="../media/image23.png"/><Relationship Id="rId5" Type="http://schemas.openxmlformats.org/officeDocument/2006/relationships/image" Target="../media/image50.png"/><Relationship Id="rId15" Type="http://schemas.openxmlformats.org/officeDocument/2006/relationships/image" Target="../media/image55.png"/><Relationship Id="rId23" Type="http://schemas.openxmlformats.org/officeDocument/2006/relationships/image" Target="../media/image59.png"/><Relationship Id="rId28" Type="http://schemas.openxmlformats.org/officeDocument/2006/relationships/image" Target="../media/image510.png"/><Relationship Id="rId36" Type="http://schemas.openxmlformats.org/officeDocument/2006/relationships/image" Target="../media/image67.png"/><Relationship Id="rId10" Type="http://schemas.openxmlformats.org/officeDocument/2006/relationships/image" Target="../media/image521.png"/><Relationship Id="rId19" Type="http://schemas.openxmlformats.org/officeDocument/2006/relationships/image" Target="../media/image57.png"/><Relationship Id="rId31" Type="http://schemas.openxmlformats.org/officeDocument/2006/relationships/image" Target="../media/image63.png"/><Relationship Id="rId44" Type="http://schemas.openxmlformats.org/officeDocument/2006/relationships/slide" Target="slide40.xml"/><Relationship Id="rId4" Type="http://schemas.openxmlformats.org/officeDocument/2006/relationships/image" Target="../media/image390.png"/><Relationship Id="rId9" Type="http://schemas.openxmlformats.org/officeDocument/2006/relationships/image" Target="../media/image52.png"/><Relationship Id="rId14" Type="http://schemas.openxmlformats.org/officeDocument/2006/relationships/image" Target="../media/image440.png"/><Relationship Id="rId22" Type="http://schemas.openxmlformats.org/officeDocument/2006/relationships/image" Target="../media/image580.png"/><Relationship Id="rId27" Type="http://schemas.openxmlformats.org/officeDocument/2006/relationships/image" Target="../media/image61.png"/><Relationship Id="rId30" Type="http://schemas.openxmlformats.org/officeDocument/2006/relationships/image" Target="../media/image520.png"/><Relationship Id="rId35" Type="http://schemas.openxmlformats.org/officeDocument/2006/relationships/image" Target="../media/image530.png"/><Relationship Id="rId43" Type="http://schemas.openxmlformats.org/officeDocument/2006/relationships/image" Target="../media/image27.svg"/><Relationship Id="rId8" Type="http://schemas.openxmlformats.org/officeDocument/2006/relationships/image" Target="../media/image51.png"/><Relationship Id="rId3" Type="http://schemas.openxmlformats.org/officeDocument/2006/relationships/image" Target="../media/image49.png"/><Relationship Id="rId12" Type="http://schemas.openxmlformats.org/officeDocument/2006/relationships/image" Target="../media/image531.png"/><Relationship Id="rId17" Type="http://schemas.openxmlformats.org/officeDocument/2006/relationships/image" Target="../media/image56.png"/><Relationship Id="rId25" Type="http://schemas.openxmlformats.org/officeDocument/2006/relationships/image" Target="../media/image60.png"/><Relationship Id="rId33" Type="http://schemas.openxmlformats.org/officeDocument/2006/relationships/image" Target="../media/image65.png"/><Relationship Id="rId38" Type="http://schemas.openxmlformats.org/officeDocument/2006/relationships/image" Target="../media/image68.png"/></Relationships>
</file>

<file path=ppt/slides/_rels/slide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hyperlink" Target="https://tajdarunnisabegum0.wixsite.com/house-price-predicti" TargetMode="Externa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89.gi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0.png"/><Relationship Id="rId26" Type="http://schemas.openxmlformats.org/officeDocument/2006/relationships/image" Target="../media/image500.png"/><Relationship Id="rId39" Type="http://schemas.openxmlformats.org/officeDocument/2006/relationships/image" Target="../media/image69.png"/><Relationship Id="rId21" Type="http://schemas.openxmlformats.org/officeDocument/2006/relationships/image" Target="../media/image58.png"/><Relationship Id="rId34" Type="http://schemas.openxmlformats.org/officeDocument/2006/relationships/image" Target="../media/image66.png"/><Relationship Id="rId42" Type="http://schemas.openxmlformats.org/officeDocument/2006/relationships/image" Target="../media/image25.png"/><Relationship Id="rId7" Type="http://schemas.openxmlformats.org/officeDocument/2006/relationships/image" Target="../media/image51.png"/><Relationship Id="rId2" Type="http://schemas.openxmlformats.org/officeDocument/2006/relationships/image" Target="../media/image1.jpg"/><Relationship Id="rId16" Type="http://schemas.openxmlformats.org/officeDocument/2006/relationships/image" Target="../media/image450.png"/><Relationship Id="rId20" Type="http://schemas.openxmlformats.org/officeDocument/2006/relationships/image" Target="../media/image470.png"/><Relationship Id="rId29" Type="http://schemas.openxmlformats.org/officeDocument/2006/relationships/image" Target="../media/image62.png"/><Relationship Id="rId41"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3.png"/><Relationship Id="rId24" Type="http://schemas.openxmlformats.org/officeDocument/2006/relationships/image" Target="../media/image590.png"/><Relationship Id="rId32" Type="http://schemas.openxmlformats.org/officeDocument/2006/relationships/image" Target="../media/image64.png"/><Relationship Id="rId37" Type="http://schemas.openxmlformats.org/officeDocument/2006/relationships/image" Target="../media/image670.png"/><Relationship Id="rId40" Type="http://schemas.openxmlformats.org/officeDocument/2006/relationships/image" Target="../media/image23.png"/><Relationship Id="rId5" Type="http://schemas.openxmlformats.org/officeDocument/2006/relationships/image" Target="../media/image50.png"/><Relationship Id="rId15" Type="http://schemas.openxmlformats.org/officeDocument/2006/relationships/image" Target="../media/image55.png"/><Relationship Id="rId23" Type="http://schemas.openxmlformats.org/officeDocument/2006/relationships/image" Target="../media/image59.png"/><Relationship Id="rId28" Type="http://schemas.openxmlformats.org/officeDocument/2006/relationships/image" Target="../media/image510.png"/><Relationship Id="rId36" Type="http://schemas.openxmlformats.org/officeDocument/2006/relationships/image" Target="../media/image67.png"/><Relationship Id="rId10" Type="http://schemas.openxmlformats.org/officeDocument/2006/relationships/image" Target="../media/image521.png"/><Relationship Id="rId19" Type="http://schemas.openxmlformats.org/officeDocument/2006/relationships/image" Target="../media/image57.png"/><Relationship Id="rId31" Type="http://schemas.openxmlformats.org/officeDocument/2006/relationships/image" Target="../media/image63.png"/><Relationship Id="rId44" Type="http://schemas.openxmlformats.org/officeDocument/2006/relationships/slide" Target="slide39.xml"/><Relationship Id="rId4" Type="http://schemas.openxmlformats.org/officeDocument/2006/relationships/image" Target="../media/image390.png"/><Relationship Id="rId9" Type="http://schemas.openxmlformats.org/officeDocument/2006/relationships/image" Target="../media/image52.png"/><Relationship Id="rId14" Type="http://schemas.openxmlformats.org/officeDocument/2006/relationships/image" Target="../media/image440.png"/><Relationship Id="rId22" Type="http://schemas.openxmlformats.org/officeDocument/2006/relationships/image" Target="../media/image580.png"/><Relationship Id="rId27" Type="http://schemas.openxmlformats.org/officeDocument/2006/relationships/image" Target="../media/image61.png"/><Relationship Id="rId30" Type="http://schemas.openxmlformats.org/officeDocument/2006/relationships/image" Target="../media/image520.png"/><Relationship Id="rId35" Type="http://schemas.openxmlformats.org/officeDocument/2006/relationships/image" Target="../media/image530.png"/><Relationship Id="rId43" Type="http://schemas.openxmlformats.org/officeDocument/2006/relationships/image" Target="../media/image27.svg"/><Relationship Id="rId8" Type="http://schemas.openxmlformats.org/officeDocument/2006/relationships/image" Target="../media/image51.png"/><Relationship Id="rId3" Type="http://schemas.openxmlformats.org/officeDocument/2006/relationships/image" Target="../media/image49.png"/><Relationship Id="rId12" Type="http://schemas.openxmlformats.org/officeDocument/2006/relationships/image" Target="../media/image531.png"/><Relationship Id="rId17" Type="http://schemas.openxmlformats.org/officeDocument/2006/relationships/image" Target="../media/image56.png"/><Relationship Id="rId25" Type="http://schemas.openxmlformats.org/officeDocument/2006/relationships/image" Target="../media/image60.png"/><Relationship Id="rId33" Type="http://schemas.openxmlformats.org/officeDocument/2006/relationships/image" Target="../media/image65.png"/><Relationship Id="rId38" Type="http://schemas.openxmlformats.org/officeDocument/2006/relationships/image" Target="../media/image68.png"/></Relationships>
</file>

<file path=ppt/slides/_rels/slide6.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0.png"/><Relationship Id="rId26" Type="http://schemas.openxmlformats.org/officeDocument/2006/relationships/image" Target="../media/image600.png"/><Relationship Id="rId39" Type="http://schemas.openxmlformats.org/officeDocument/2006/relationships/image" Target="../media/image67.png"/><Relationship Id="rId21" Type="http://schemas.openxmlformats.org/officeDocument/2006/relationships/image" Target="../media/image58.png"/><Relationship Id="rId34" Type="http://schemas.openxmlformats.org/officeDocument/2006/relationships/image" Target="../media/image640.png"/><Relationship Id="rId42" Type="http://schemas.openxmlformats.org/officeDocument/2006/relationships/image" Target="../media/image680.png"/><Relationship Id="rId47" Type="http://schemas.openxmlformats.org/officeDocument/2006/relationships/image" Target="../media/image25.png"/><Relationship Id="rId7" Type="http://schemas.openxmlformats.org/officeDocument/2006/relationships/image" Target="../media/image51.png"/><Relationship Id="rId2" Type="http://schemas.openxmlformats.org/officeDocument/2006/relationships/image" Target="../media/image1.jpg"/><Relationship Id="rId16" Type="http://schemas.openxmlformats.org/officeDocument/2006/relationships/image" Target="../media/image55.png"/><Relationship Id="rId29" Type="http://schemas.openxmlformats.org/officeDocument/2006/relationships/image" Target="../media/image62.png"/><Relationship Id="rId11" Type="http://schemas.openxmlformats.org/officeDocument/2006/relationships/image" Target="../media/image53.png"/><Relationship Id="rId24" Type="http://schemas.openxmlformats.org/officeDocument/2006/relationships/image" Target="../media/image590.png"/><Relationship Id="rId32" Type="http://schemas.openxmlformats.org/officeDocument/2006/relationships/image" Target="../media/image630.png"/><Relationship Id="rId37" Type="http://schemas.openxmlformats.org/officeDocument/2006/relationships/image" Target="../media/image66.png"/><Relationship Id="rId40" Type="http://schemas.openxmlformats.org/officeDocument/2006/relationships/image" Target="../media/image670.png"/><Relationship Id="rId45" Type="http://schemas.openxmlformats.org/officeDocument/2006/relationships/image" Target="../media/image23.png"/><Relationship Id="rId5" Type="http://schemas.openxmlformats.org/officeDocument/2006/relationships/image" Target="../media/image50.png"/><Relationship Id="rId15" Type="http://schemas.openxmlformats.org/officeDocument/2006/relationships/image" Target="../media/image55.png"/><Relationship Id="rId23" Type="http://schemas.openxmlformats.org/officeDocument/2006/relationships/image" Target="../media/image59.png"/><Relationship Id="rId28" Type="http://schemas.openxmlformats.org/officeDocument/2006/relationships/image" Target="../media/image610.png"/><Relationship Id="rId36" Type="http://schemas.openxmlformats.org/officeDocument/2006/relationships/image" Target="../media/image650.png"/><Relationship Id="rId49" Type="http://schemas.openxmlformats.org/officeDocument/2006/relationships/slide" Target="slide40.xml"/><Relationship Id="rId10" Type="http://schemas.openxmlformats.org/officeDocument/2006/relationships/image" Target="../media/image521.png"/><Relationship Id="rId19" Type="http://schemas.openxmlformats.org/officeDocument/2006/relationships/image" Target="../media/image57.png"/><Relationship Id="rId31" Type="http://schemas.openxmlformats.org/officeDocument/2006/relationships/image" Target="../media/image63.png"/><Relationship Id="rId44" Type="http://schemas.openxmlformats.org/officeDocument/2006/relationships/image" Target="../media/image690.png"/><Relationship Id="rId4" Type="http://schemas.openxmlformats.org/officeDocument/2006/relationships/image" Target="../media/image49.png"/><Relationship Id="rId9" Type="http://schemas.openxmlformats.org/officeDocument/2006/relationships/image" Target="../media/image52.png"/><Relationship Id="rId14" Type="http://schemas.openxmlformats.org/officeDocument/2006/relationships/image" Target="../media/image541.png"/><Relationship Id="rId22" Type="http://schemas.openxmlformats.org/officeDocument/2006/relationships/image" Target="../media/image580.png"/><Relationship Id="rId27" Type="http://schemas.openxmlformats.org/officeDocument/2006/relationships/image" Target="../media/image61.png"/><Relationship Id="rId30" Type="http://schemas.openxmlformats.org/officeDocument/2006/relationships/image" Target="../media/image620.png"/><Relationship Id="rId35" Type="http://schemas.openxmlformats.org/officeDocument/2006/relationships/image" Target="../media/image65.png"/><Relationship Id="rId43" Type="http://schemas.openxmlformats.org/officeDocument/2006/relationships/image" Target="../media/image69.png"/><Relationship Id="rId48" Type="http://schemas.openxmlformats.org/officeDocument/2006/relationships/image" Target="../media/image27.svg"/><Relationship Id="rId8" Type="http://schemas.openxmlformats.org/officeDocument/2006/relationships/image" Target="../media/image51.png"/><Relationship Id="rId3" Type="http://schemas.openxmlformats.org/officeDocument/2006/relationships/image" Target="../media/image49.png"/><Relationship Id="rId12" Type="http://schemas.openxmlformats.org/officeDocument/2006/relationships/image" Target="../media/image531.png"/><Relationship Id="rId17" Type="http://schemas.openxmlformats.org/officeDocument/2006/relationships/image" Target="../media/image56.png"/><Relationship Id="rId25" Type="http://schemas.openxmlformats.org/officeDocument/2006/relationships/image" Target="../media/image60.png"/><Relationship Id="rId33" Type="http://schemas.openxmlformats.org/officeDocument/2006/relationships/image" Target="../media/image64.png"/><Relationship Id="rId38" Type="http://schemas.openxmlformats.org/officeDocument/2006/relationships/image" Target="../media/image66.png"/><Relationship Id="rId46" Type="http://schemas.openxmlformats.org/officeDocument/2006/relationships/image" Target="../media/image24.svg"/><Relationship Id="rId20" Type="http://schemas.openxmlformats.org/officeDocument/2006/relationships/image" Target="../media/image570.png"/><Relationship Id="rId41"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50.png"/></Relationships>
</file>

<file path=ppt/slides/_rels/slide7.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0.png"/><Relationship Id="rId26" Type="http://schemas.openxmlformats.org/officeDocument/2006/relationships/image" Target="../media/image500.png"/><Relationship Id="rId39" Type="http://schemas.openxmlformats.org/officeDocument/2006/relationships/image" Target="../media/image69.png"/><Relationship Id="rId21" Type="http://schemas.openxmlformats.org/officeDocument/2006/relationships/image" Target="../media/image58.png"/><Relationship Id="rId34" Type="http://schemas.openxmlformats.org/officeDocument/2006/relationships/image" Target="../media/image66.png"/><Relationship Id="rId42" Type="http://schemas.openxmlformats.org/officeDocument/2006/relationships/image" Target="../media/image25.png"/><Relationship Id="rId7" Type="http://schemas.openxmlformats.org/officeDocument/2006/relationships/image" Target="../media/image51.png"/><Relationship Id="rId2" Type="http://schemas.openxmlformats.org/officeDocument/2006/relationships/image" Target="../media/image1.jpg"/><Relationship Id="rId16" Type="http://schemas.openxmlformats.org/officeDocument/2006/relationships/image" Target="../media/image450.png"/><Relationship Id="rId20" Type="http://schemas.openxmlformats.org/officeDocument/2006/relationships/image" Target="../media/image470.png"/><Relationship Id="rId29" Type="http://schemas.openxmlformats.org/officeDocument/2006/relationships/image" Target="../media/image62.png"/><Relationship Id="rId41"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3.png"/><Relationship Id="rId24" Type="http://schemas.openxmlformats.org/officeDocument/2006/relationships/image" Target="../media/image590.png"/><Relationship Id="rId32" Type="http://schemas.openxmlformats.org/officeDocument/2006/relationships/image" Target="../media/image64.png"/><Relationship Id="rId37" Type="http://schemas.openxmlformats.org/officeDocument/2006/relationships/image" Target="../media/image670.png"/><Relationship Id="rId40" Type="http://schemas.openxmlformats.org/officeDocument/2006/relationships/image" Target="../media/image23.png"/><Relationship Id="rId5" Type="http://schemas.openxmlformats.org/officeDocument/2006/relationships/image" Target="../media/image50.png"/><Relationship Id="rId15" Type="http://schemas.openxmlformats.org/officeDocument/2006/relationships/image" Target="../media/image55.png"/><Relationship Id="rId23" Type="http://schemas.openxmlformats.org/officeDocument/2006/relationships/image" Target="../media/image59.png"/><Relationship Id="rId28" Type="http://schemas.openxmlformats.org/officeDocument/2006/relationships/image" Target="../media/image510.png"/><Relationship Id="rId36" Type="http://schemas.openxmlformats.org/officeDocument/2006/relationships/image" Target="../media/image67.png"/><Relationship Id="rId10" Type="http://schemas.openxmlformats.org/officeDocument/2006/relationships/image" Target="../media/image521.png"/><Relationship Id="rId19" Type="http://schemas.openxmlformats.org/officeDocument/2006/relationships/image" Target="../media/image57.png"/><Relationship Id="rId31" Type="http://schemas.openxmlformats.org/officeDocument/2006/relationships/image" Target="../media/image63.png"/><Relationship Id="rId44" Type="http://schemas.openxmlformats.org/officeDocument/2006/relationships/slide" Target="slide40.xml"/><Relationship Id="rId4" Type="http://schemas.openxmlformats.org/officeDocument/2006/relationships/image" Target="../media/image390.png"/><Relationship Id="rId9" Type="http://schemas.openxmlformats.org/officeDocument/2006/relationships/image" Target="../media/image52.png"/><Relationship Id="rId14" Type="http://schemas.openxmlformats.org/officeDocument/2006/relationships/image" Target="../media/image440.png"/><Relationship Id="rId22" Type="http://schemas.openxmlformats.org/officeDocument/2006/relationships/image" Target="../media/image580.png"/><Relationship Id="rId27" Type="http://schemas.openxmlformats.org/officeDocument/2006/relationships/image" Target="../media/image61.png"/><Relationship Id="rId30" Type="http://schemas.openxmlformats.org/officeDocument/2006/relationships/image" Target="../media/image520.png"/><Relationship Id="rId35" Type="http://schemas.openxmlformats.org/officeDocument/2006/relationships/image" Target="../media/image530.png"/><Relationship Id="rId43" Type="http://schemas.openxmlformats.org/officeDocument/2006/relationships/image" Target="../media/image27.svg"/><Relationship Id="rId8" Type="http://schemas.openxmlformats.org/officeDocument/2006/relationships/image" Target="../media/image51.png"/><Relationship Id="rId3" Type="http://schemas.openxmlformats.org/officeDocument/2006/relationships/image" Target="../media/image49.png"/><Relationship Id="rId12" Type="http://schemas.openxmlformats.org/officeDocument/2006/relationships/image" Target="../media/image531.png"/><Relationship Id="rId17" Type="http://schemas.openxmlformats.org/officeDocument/2006/relationships/image" Target="../media/image56.png"/><Relationship Id="rId25" Type="http://schemas.openxmlformats.org/officeDocument/2006/relationships/image" Target="../media/image60.png"/><Relationship Id="rId33" Type="http://schemas.openxmlformats.org/officeDocument/2006/relationships/image" Target="../media/image65.png"/><Relationship Id="rId38" Type="http://schemas.openxmlformats.org/officeDocument/2006/relationships/image" Target="../media/image68.png"/></Relationships>
</file>

<file path=ppt/slides/_rels/slide8.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0.png"/><Relationship Id="rId26" Type="http://schemas.openxmlformats.org/officeDocument/2006/relationships/image" Target="../media/image600.png"/><Relationship Id="rId39" Type="http://schemas.openxmlformats.org/officeDocument/2006/relationships/image" Target="../media/image67.png"/><Relationship Id="rId21" Type="http://schemas.openxmlformats.org/officeDocument/2006/relationships/image" Target="../media/image58.png"/><Relationship Id="rId34" Type="http://schemas.openxmlformats.org/officeDocument/2006/relationships/image" Target="../media/image640.png"/><Relationship Id="rId42" Type="http://schemas.openxmlformats.org/officeDocument/2006/relationships/image" Target="../media/image680.png"/><Relationship Id="rId47" Type="http://schemas.openxmlformats.org/officeDocument/2006/relationships/image" Target="../media/image25.png"/><Relationship Id="rId7" Type="http://schemas.openxmlformats.org/officeDocument/2006/relationships/image" Target="../media/image51.png"/><Relationship Id="rId2" Type="http://schemas.openxmlformats.org/officeDocument/2006/relationships/image" Target="../media/image1.jpg"/><Relationship Id="rId16" Type="http://schemas.openxmlformats.org/officeDocument/2006/relationships/image" Target="../media/image55.png"/><Relationship Id="rId29" Type="http://schemas.openxmlformats.org/officeDocument/2006/relationships/image" Target="../media/image62.png"/><Relationship Id="rId11" Type="http://schemas.openxmlformats.org/officeDocument/2006/relationships/image" Target="../media/image53.png"/><Relationship Id="rId24" Type="http://schemas.openxmlformats.org/officeDocument/2006/relationships/image" Target="../media/image590.png"/><Relationship Id="rId32" Type="http://schemas.openxmlformats.org/officeDocument/2006/relationships/image" Target="../media/image630.png"/><Relationship Id="rId37" Type="http://schemas.openxmlformats.org/officeDocument/2006/relationships/image" Target="../media/image66.png"/><Relationship Id="rId40" Type="http://schemas.openxmlformats.org/officeDocument/2006/relationships/image" Target="../media/image670.png"/><Relationship Id="rId45" Type="http://schemas.openxmlformats.org/officeDocument/2006/relationships/image" Target="../media/image23.png"/><Relationship Id="rId5" Type="http://schemas.openxmlformats.org/officeDocument/2006/relationships/image" Target="../media/image50.png"/><Relationship Id="rId15" Type="http://schemas.openxmlformats.org/officeDocument/2006/relationships/image" Target="../media/image55.png"/><Relationship Id="rId23" Type="http://schemas.openxmlformats.org/officeDocument/2006/relationships/image" Target="../media/image59.png"/><Relationship Id="rId28" Type="http://schemas.openxmlformats.org/officeDocument/2006/relationships/image" Target="../media/image610.png"/><Relationship Id="rId36" Type="http://schemas.openxmlformats.org/officeDocument/2006/relationships/image" Target="../media/image650.png"/><Relationship Id="rId49" Type="http://schemas.openxmlformats.org/officeDocument/2006/relationships/slide" Target="slide40.xml"/><Relationship Id="rId10" Type="http://schemas.openxmlformats.org/officeDocument/2006/relationships/image" Target="../media/image521.png"/><Relationship Id="rId19" Type="http://schemas.openxmlformats.org/officeDocument/2006/relationships/image" Target="../media/image57.png"/><Relationship Id="rId31" Type="http://schemas.openxmlformats.org/officeDocument/2006/relationships/image" Target="../media/image63.png"/><Relationship Id="rId44" Type="http://schemas.openxmlformats.org/officeDocument/2006/relationships/image" Target="../media/image690.png"/><Relationship Id="rId4" Type="http://schemas.openxmlformats.org/officeDocument/2006/relationships/image" Target="../media/image49.png"/><Relationship Id="rId9" Type="http://schemas.openxmlformats.org/officeDocument/2006/relationships/image" Target="../media/image52.png"/><Relationship Id="rId14" Type="http://schemas.openxmlformats.org/officeDocument/2006/relationships/image" Target="../media/image541.png"/><Relationship Id="rId22" Type="http://schemas.openxmlformats.org/officeDocument/2006/relationships/image" Target="../media/image580.png"/><Relationship Id="rId27" Type="http://schemas.openxmlformats.org/officeDocument/2006/relationships/image" Target="../media/image61.png"/><Relationship Id="rId30" Type="http://schemas.openxmlformats.org/officeDocument/2006/relationships/image" Target="../media/image620.png"/><Relationship Id="rId35" Type="http://schemas.openxmlformats.org/officeDocument/2006/relationships/image" Target="../media/image65.png"/><Relationship Id="rId43" Type="http://schemas.openxmlformats.org/officeDocument/2006/relationships/image" Target="../media/image69.png"/><Relationship Id="rId48" Type="http://schemas.openxmlformats.org/officeDocument/2006/relationships/image" Target="../media/image27.svg"/><Relationship Id="rId8" Type="http://schemas.openxmlformats.org/officeDocument/2006/relationships/image" Target="../media/image51.png"/><Relationship Id="rId3" Type="http://schemas.openxmlformats.org/officeDocument/2006/relationships/image" Target="../media/image49.png"/><Relationship Id="rId12" Type="http://schemas.openxmlformats.org/officeDocument/2006/relationships/image" Target="../media/image531.png"/><Relationship Id="rId17" Type="http://schemas.openxmlformats.org/officeDocument/2006/relationships/image" Target="../media/image56.png"/><Relationship Id="rId25" Type="http://schemas.openxmlformats.org/officeDocument/2006/relationships/image" Target="../media/image60.png"/><Relationship Id="rId33" Type="http://schemas.openxmlformats.org/officeDocument/2006/relationships/image" Target="../media/image64.png"/><Relationship Id="rId38" Type="http://schemas.openxmlformats.org/officeDocument/2006/relationships/image" Target="../media/image66.png"/><Relationship Id="rId46" Type="http://schemas.openxmlformats.org/officeDocument/2006/relationships/image" Target="../media/image24.svg"/><Relationship Id="rId20" Type="http://schemas.openxmlformats.org/officeDocument/2006/relationships/image" Target="../media/image570.png"/><Relationship Id="rId41"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50.png"/></Relationships>
</file>

<file path=ppt/slides/_rels/slide9.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60.png"/><Relationship Id="rId26" Type="http://schemas.openxmlformats.org/officeDocument/2006/relationships/image" Target="../media/image600.png"/><Relationship Id="rId39" Type="http://schemas.openxmlformats.org/officeDocument/2006/relationships/image" Target="../media/image67.png"/><Relationship Id="rId21" Type="http://schemas.openxmlformats.org/officeDocument/2006/relationships/image" Target="../media/image58.png"/><Relationship Id="rId34" Type="http://schemas.openxmlformats.org/officeDocument/2006/relationships/image" Target="../media/image640.png"/><Relationship Id="rId42" Type="http://schemas.openxmlformats.org/officeDocument/2006/relationships/image" Target="../media/image680.png"/><Relationship Id="rId47" Type="http://schemas.openxmlformats.org/officeDocument/2006/relationships/image" Target="../media/image25.png"/><Relationship Id="rId7" Type="http://schemas.openxmlformats.org/officeDocument/2006/relationships/image" Target="../media/image51.png"/><Relationship Id="rId2" Type="http://schemas.openxmlformats.org/officeDocument/2006/relationships/image" Target="../media/image1.jpg"/><Relationship Id="rId16" Type="http://schemas.openxmlformats.org/officeDocument/2006/relationships/image" Target="../media/image55.png"/><Relationship Id="rId29" Type="http://schemas.openxmlformats.org/officeDocument/2006/relationships/image" Target="../media/image62.png"/><Relationship Id="rId11" Type="http://schemas.openxmlformats.org/officeDocument/2006/relationships/image" Target="../media/image53.png"/><Relationship Id="rId24" Type="http://schemas.openxmlformats.org/officeDocument/2006/relationships/image" Target="../media/image590.png"/><Relationship Id="rId32" Type="http://schemas.openxmlformats.org/officeDocument/2006/relationships/image" Target="../media/image630.png"/><Relationship Id="rId37" Type="http://schemas.openxmlformats.org/officeDocument/2006/relationships/image" Target="../media/image66.png"/><Relationship Id="rId40" Type="http://schemas.openxmlformats.org/officeDocument/2006/relationships/image" Target="../media/image670.png"/><Relationship Id="rId45" Type="http://schemas.openxmlformats.org/officeDocument/2006/relationships/image" Target="../media/image23.png"/><Relationship Id="rId5" Type="http://schemas.openxmlformats.org/officeDocument/2006/relationships/image" Target="../media/image50.png"/><Relationship Id="rId15" Type="http://schemas.openxmlformats.org/officeDocument/2006/relationships/image" Target="../media/image55.png"/><Relationship Id="rId23" Type="http://schemas.openxmlformats.org/officeDocument/2006/relationships/image" Target="../media/image59.png"/><Relationship Id="rId28" Type="http://schemas.openxmlformats.org/officeDocument/2006/relationships/image" Target="../media/image610.png"/><Relationship Id="rId36" Type="http://schemas.openxmlformats.org/officeDocument/2006/relationships/image" Target="../media/image650.png"/><Relationship Id="rId49" Type="http://schemas.openxmlformats.org/officeDocument/2006/relationships/slide" Target="slide40.xml"/><Relationship Id="rId10" Type="http://schemas.openxmlformats.org/officeDocument/2006/relationships/image" Target="../media/image521.png"/><Relationship Id="rId19" Type="http://schemas.openxmlformats.org/officeDocument/2006/relationships/image" Target="../media/image57.png"/><Relationship Id="rId31" Type="http://schemas.openxmlformats.org/officeDocument/2006/relationships/image" Target="../media/image63.png"/><Relationship Id="rId44" Type="http://schemas.openxmlformats.org/officeDocument/2006/relationships/image" Target="../media/image690.png"/><Relationship Id="rId4" Type="http://schemas.openxmlformats.org/officeDocument/2006/relationships/image" Target="../media/image49.png"/><Relationship Id="rId9" Type="http://schemas.openxmlformats.org/officeDocument/2006/relationships/image" Target="../media/image52.png"/><Relationship Id="rId14" Type="http://schemas.openxmlformats.org/officeDocument/2006/relationships/image" Target="../media/image541.png"/><Relationship Id="rId22" Type="http://schemas.openxmlformats.org/officeDocument/2006/relationships/image" Target="../media/image580.png"/><Relationship Id="rId27" Type="http://schemas.openxmlformats.org/officeDocument/2006/relationships/image" Target="../media/image61.png"/><Relationship Id="rId30" Type="http://schemas.openxmlformats.org/officeDocument/2006/relationships/image" Target="../media/image620.png"/><Relationship Id="rId35" Type="http://schemas.openxmlformats.org/officeDocument/2006/relationships/image" Target="../media/image65.png"/><Relationship Id="rId43" Type="http://schemas.openxmlformats.org/officeDocument/2006/relationships/image" Target="../media/image69.png"/><Relationship Id="rId48" Type="http://schemas.openxmlformats.org/officeDocument/2006/relationships/image" Target="../media/image27.svg"/><Relationship Id="rId8" Type="http://schemas.openxmlformats.org/officeDocument/2006/relationships/image" Target="../media/image51.png"/><Relationship Id="rId3" Type="http://schemas.openxmlformats.org/officeDocument/2006/relationships/image" Target="../media/image49.png"/><Relationship Id="rId12" Type="http://schemas.openxmlformats.org/officeDocument/2006/relationships/image" Target="../media/image531.png"/><Relationship Id="rId17" Type="http://schemas.openxmlformats.org/officeDocument/2006/relationships/image" Target="../media/image56.png"/><Relationship Id="rId25" Type="http://schemas.openxmlformats.org/officeDocument/2006/relationships/image" Target="../media/image60.png"/><Relationship Id="rId33" Type="http://schemas.openxmlformats.org/officeDocument/2006/relationships/image" Target="../media/image64.png"/><Relationship Id="rId38" Type="http://schemas.openxmlformats.org/officeDocument/2006/relationships/image" Target="../media/image66.png"/><Relationship Id="rId46" Type="http://schemas.openxmlformats.org/officeDocument/2006/relationships/image" Target="../media/image24.svg"/><Relationship Id="rId20" Type="http://schemas.openxmlformats.org/officeDocument/2006/relationships/image" Target="../media/image570.png"/><Relationship Id="rId41"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ouse&#10;&#10;Description automatically generated">
            <a:extLst>
              <a:ext uri="{FF2B5EF4-FFF2-40B4-BE49-F238E27FC236}">
                <a16:creationId xmlns:a16="http://schemas.microsoft.com/office/drawing/2014/main" id="{76AFFD40-E28E-7E85-6E78-8FE8FAF3D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0" y="0"/>
            <a:ext cx="12191999" cy="6858000"/>
          </a:xfrm>
          <a:prstGeom prst="rect">
            <a:avLst/>
          </a:prstGeom>
        </p:spPr>
      </p:pic>
      <p:grpSp>
        <p:nvGrpSpPr>
          <p:cNvPr id="56" name="Group 55">
            <a:extLst>
              <a:ext uri="{FF2B5EF4-FFF2-40B4-BE49-F238E27FC236}">
                <a16:creationId xmlns:a16="http://schemas.microsoft.com/office/drawing/2014/main" id="{87A10EF2-32B8-F578-85A2-B20AE2FFE3AF}"/>
              </a:ext>
            </a:extLst>
          </p:cNvPr>
          <p:cNvGrpSpPr/>
          <p:nvPr/>
        </p:nvGrpSpPr>
        <p:grpSpPr>
          <a:xfrm>
            <a:off x="4343400" y="1743644"/>
            <a:ext cx="73352170" cy="3179242"/>
            <a:chOff x="-20293984" y="3041015"/>
            <a:chExt cx="73196157" cy="1591312"/>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001927C-CD1E-5BDF-A275-0985651CDDD6}"/>
                    </a:ext>
                  </a:extLst>
                </p:cNvPr>
                <p:cNvGraphicFramePr>
                  <a:graphicFrameLocks noChangeAspect="1"/>
                </p:cNvGraphicFramePr>
                <p:nvPr>
                  <p:extLst>
                    <p:ext uri="{D42A27DB-BD31-4B8C-83A1-F6EECF244321}">
                      <p14:modId xmlns:p14="http://schemas.microsoft.com/office/powerpoint/2010/main" val="3799018443"/>
                    </p:ext>
                  </p:extLst>
                </p:nvPr>
              </p:nvGraphicFramePr>
              <p:xfrm>
                <a:off x="-20293984" y="3140077"/>
                <a:ext cx="3048000" cy="1492250"/>
              </p:xfrm>
              <a:graphic>
                <a:graphicData uri="http://schemas.microsoft.com/office/powerpoint/2016/slidezoom">
                  <pslz:sldZm>
                    <pslz:sldZmObj sldId="312" cId="3211009651">
                      <pslz:zmPr id="{C91E5B0B-BA16-4755-9B2A-38AB8DDE791F}" transitionDur="1000">
                        <p166:blipFill xmlns:p166="http://schemas.microsoft.com/office/powerpoint/2016/6/main">
                          <a:blip r:embed="rId3"/>
                          <a:stretch>
                            <a:fillRect/>
                          </a:stretch>
                        </p166:blipFill>
                        <p166:spPr xmlns:p166="http://schemas.microsoft.com/office/powerpoint/2016/6/main">
                          <a:xfrm>
                            <a:off x="0" y="0"/>
                            <a:ext cx="3054497" cy="2981329"/>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5" name="Slide Zoom 4">
                  <a:extLst>
                    <a:ext uri="{FF2B5EF4-FFF2-40B4-BE49-F238E27FC236}">
                      <a16:creationId xmlns:a16="http://schemas.microsoft.com/office/drawing/2014/main" id="{7001927C-CD1E-5BDF-A275-0985651CDDD6}"/>
                    </a:ext>
                  </a:extLst>
                </p:cNvPr>
                <p:cNvPicPr>
                  <a:picLocks noGrp="1" noRot="1" noChangeAspect="1" noMove="1" noResize="1" noEditPoints="1" noAdjustHandles="1" noChangeArrowheads="1" noChangeShapeType="1"/>
                </p:cNvPicPr>
                <p:nvPr/>
              </p:nvPicPr>
              <p:blipFill>
                <a:blip r:embed="rId4"/>
                <a:stretch>
                  <a:fillRect/>
                </a:stretch>
              </p:blipFill>
              <p:spPr>
                <a:xfrm>
                  <a:off x="4343400" y="1941557"/>
                  <a:ext cx="3054497" cy="2981329"/>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F45598F-F90C-F285-4E58-EB75418BB9A5}"/>
                    </a:ext>
                  </a:extLst>
                </p:cNvPr>
                <p:cNvGraphicFramePr>
                  <a:graphicFrameLocks noChangeAspect="1"/>
                </p:cNvGraphicFramePr>
                <p:nvPr>
                  <p:extLst>
                    <p:ext uri="{D42A27DB-BD31-4B8C-83A1-F6EECF244321}">
                      <p14:modId xmlns:p14="http://schemas.microsoft.com/office/powerpoint/2010/main" val="737253332"/>
                    </p:ext>
                  </p:extLst>
                </p:nvPr>
              </p:nvGraphicFramePr>
              <p:xfrm>
                <a:off x="-16791603" y="3140077"/>
                <a:ext cx="3048000" cy="1492250"/>
              </p:xfrm>
              <a:graphic>
                <a:graphicData uri="http://schemas.microsoft.com/office/powerpoint/2016/slidezoom">
                  <pslz:sldZm>
                    <pslz:sldZmObj sldId="310" cId="3055384465">
                      <pslz:zmPr id="{3BA3D17D-BCD7-460B-B4C7-DDA12FFBDD4A}" transitionDur="1000">
                        <p166:blipFill xmlns:p166="http://schemas.microsoft.com/office/powerpoint/2016/6/main">
                          <a:blip r:embed="rId5"/>
                          <a:stretch>
                            <a:fillRect/>
                          </a:stretch>
                        </p166:blipFill>
                        <p166:spPr xmlns:p166="http://schemas.microsoft.com/office/powerpoint/2016/6/main">
                          <a:xfrm>
                            <a:off x="0" y="0"/>
                            <a:ext cx="3054497" cy="2981329"/>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7" name="Slide Zoom 6">
                  <a:extLst>
                    <a:ext uri="{FF2B5EF4-FFF2-40B4-BE49-F238E27FC236}">
                      <a16:creationId xmlns:a16="http://schemas.microsoft.com/office/drawing/2014/main" id="{BF45598F-F90C-F285-4E58-EB75418BB9A5}"/>
                    </a:ext>
                  </a:extLst>
                </p:cNvPr>
                <p:cNvPicPr>
                  <a:picLocks noGrp="1" noRot="1" noChangeAspect="1" noMove="1" noResize="1" noEditPoints="1" noAdjustHandles="1" noChangeArrowheads="1" noChangeShapeType="1"/>
                </p:cNvPicPr>
                <p:nvPr/>
              </p:nvPicPr>
              <p:blipFill>
                <a:blip r:embed="rId6"/>
                <a:stretch>
                  <a:fillRect/>
                </a:stretch>
              </p:blipFill>
              <p:spPr>
                <a:xfrm>
                  <a:off x="7853246" y="1941557"/>
                  <a:ext cx="3054497" cy="2981329"/>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363C757-A754-5C36-BAB7-B3206EBF2226}"/>
                    </a:ext>
                  </a:extLst>
                </p:cNvPr>
                <p:cNvGraphicFramePr>
                  <a:graphicFrameLocks noChangeAspect="1"/>
                </p:cNvGraphicFramePr>
                <p:nvPr>
                  <p:extLst>
                    <p:ext uri="{D42A27DB-BD31-4B8C-83A1-F6EECF244321}">
                      <p14:modId xmlns:p14="http://schemas.microsoft.com/office/powerpoint/2010/main" val="1603110184"/>
                    </p:ext>
                  </p:extLst>
                </p:nvPr>
              </p:nvGraphicFramePr>
              <p:xfrm>
                <a:off x="-13157344" y="3138464"/>
                <a:ext cx="3048000" cy="1492250"/>
              </p:xfrm>
              <a:graphic>
                <a:graphicData uri="http://schemas.microsoft.com/office/powerpoint/2016/slidezoom">
                  <pslz:sldZm>
                    <pslz:sldZmObj sldId="285" cId="730022395">
                      <pslz:zmPr id="{623F3450-9004-405C-BF01-7F15666C1B8B}" transitionDur="1000">
                        <p166:blipFill xmlns:p166="http://schemas.microsoft.com/office/powerpoint/2016/6/main">
                          <a:blip r:embed="rId7"/>
                          <a:stretch>
                            <a:fillRect/>
                          </a:stretch>
                        </p166:blipFill>
                        <p166:spPr xmlns:p166="http://schemas.microsoft.com/office/powerpoint/2016/6/main">
                          <a:xfrm>
                            <a:off x="0" y="0"/>
                            <a:ext cx="3054497" cy="2981329"/>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9" name="Slide Zoom 8">
                  <a:extLst>
                    <a:ext uri="{FF2B5EF4-FFF2-40B4-BE49-F238E27FC236}">
                      <a16:creationId xmlns:a16="http://schemas.microsoft.com/office/drawing/2014/main" id="{C363C757-A754-5C36-BAB7-B3206EBF2226}"/>
                    </a:ext>
                  </a:extLst>
                </p:cNvPr>
                <p:cNvPicPr>
                  <a:picLocks noGrp="1" noRot="1" noChangeAspect="1" noMove="1" noResize="1" noEditPoints="1" noAdjustHandles="1" noChangeArrowheads="1" noChangeShapeType="1"/>
                </p:cNvPicPr>
                <p:nvPr/>
              </p:nvPicPr>
              <p:blipFill>
                <a:blip r:embed="rId8"/>
                <a:stretch>
                  <a:fillRect/>
                </a:stretch>
              </p:blipFill>
              <p:spPr>
                <a:xfrm>
                  <a:off x="11495251" y="1938335"/>
                  <a:ext cx="3054497" cy="2981329"/>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6355D7DF-4263-291F-2DAB-6B383D30102A}"/>
                    </a:ext>
                  </a:extLst>
                </p:cNvPr>
                <p:cNvGraphicFramePr>
                  <a:graphicFrameLocks noChangeAspect="1"/>
                </p:cNvGraphicFramePr>
                <p:nvPr>
                  <p:extLst>
                    <p:ext uri="{D42A27DB-BD31-4B8C-83A1-F6EECF244321}">
                      <p14:modId xmlns:p14="http://schemas.microsoft.com/office/powerpoint/2010/main" val="2854067532"/>
                    </p:ext>
                  </p:extLst>
                </p:nvPr>
              </p:nvGraphicFramePr>
              <p:xfrm>
                <a:off x="-9357921" y="3118659"/>
                <a:ext cx="3048000" cy="1492250"/>
              </p:xfrm>
              <a:graphic>
                <a:graphicData uri="http://schemas.microsoft.com/office/powerpoint/2016/slidezoom">
                  <pslz:sldZm>
                    <pslz:sldZmObj sldId="295" cId="1439745563">
                      <pslz:zmPr id="{13C22C69-8DA3-4755-AAF0-3FB04B3D2FE6}" transitionDur="1000">
                        <p166:blipFill xmlns:p166="http://schemas.microsoft.com/office/powerpoint/2016/6/main">
                          <a:blip r:embed="rId9"/>
                          <a:stretch>
                            <a:fillRect/>
                          </a:stretch>
                        </p166:blipFill>
                        <p166:spPr xmlns:p166="http://schemas.microsoft.com/office/powerpoint/2016/6/main">
                          <a:xfrm>
                            <a:off x="0" y="0"/>
                            <a:ext cx="3054497" cy="2981329"/>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1" name="Slide Zoom 10">
                  <a:extLst>
                    <a:ext uri="{FF2B5EF4-FFF2-40B4-BE49-F238E27FC236}">
                      <a16:creationId xmlns:a16="http://schemas.microsoft.com/office/drawing/2014/main" id="{6355D7DF-4263-291F-2DAB-6B383D30102A}"/>
                    </a:ext>
                  </a:extLst>
                </p:cNvPr>
                <p:cNvPicPr>
                  <a:picLocks noGrp="1" noRot="1" noChangeAspect="1" noMove="1" noResize="1" noEditPoints="1" noAdjustHandles="1" noChangeArrowheads="1" noChangeShapeType="1"/>
                </p:cNvPicPr>
                <p:nvPr/>
              </p:nvPicPr>
              <p:blipFill>
                <a:blip r:embed="rId10"/>
                <a:stretch>
                  <a:fillRect/>
                </a:stretch>
              </p:blipFill>
              <p:spPr>
                <a:xfrm>
                  <a:off x="15302773" y="1898767"/>
                  <a:ext cx="3054497" cy="2981329"/>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8F7BE8B1-46FC-2A06-A678-DE198DC04D10}"/>
                    </a:ext>
                  </a:extLst>
                </p:cNvPr>
                <p:cNvGraphicFramePr>
                  <a:graphicFrameLocks noChangeAspect="1"/>
                </p:cNvGraphicFramePr>
                <p:nvPr>
                  <p:extLst>
                    <p:ext uri="{D42A27DB-BD31-4B8C-83A1-F6EECF244321}">
                      <p14:modId xmlns:p14="http://schemas.microsoft.com/office/powerpoint/2010/main" val="1390471452"/>
                    </p:ext>
                  </p:extLst>
                </p:nvPr>
              </p:nvGraphicFramePr>
              <p:xfrm>
                <a:off x="-5677278" y="3140077"/>
                <a:ext cx="3048000" cy="1492250"/>
              </p:xfrm>
              <a:graphic>
                <a:graphicData uri="http://schemas.microsoft.com/office/powerpoint/2016/slidezoom">
                  <pslz:sldZm>
                    <pslz:sldZmObj sldId="281" cId="3673478666">
                      <pslz:zmPr id="{DD44C82F-7B0E-4467-ACB1-AAF49601E953}" transitionDur="1000">
                        <p166:blipFill xmlns:p166="http://schemas.microsoft.com/office/powerpoint/2016/6/main">
                          <a:blip r:embed="rId11"/>
                          <a:stretch>
                            <a:fillRect/>
                          </a:stretch>
                        </p166:blipFill>
                        <p166:spPr xmlns:p166="http://schemas.microsoft.com/office/powerpoint/2016/6/main">
                          <a:xfrm>
                            <a:off x="0" y="0"/>
                            <a:ext cx="3054497" cy="2981329"/>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8F7BE8B1-46FC-2A06-A678-DE198DC04D10}"/>
                    </a:ext>
                  </a:extLst>
                </p:cNvPr>
                <p:cNvPicPr>
                  <a:picLocks noGrp="1" noRot="1" noChangeAspect="1" noMove="1" noResize="1" noEditPoints="1" noAdjustHandles="1" noChangeArrowheads="1" noChangeShapeType="1"/>
                </p:cNvPicPr>
                <p:nvPr/>
              </p:nvPicPr>
              <p:blipFill>
                <a:blip r:embed="rId12"/>
                <a:stretch>
                  <a:fillRect/>
                </a:stretch>
              </p:blipFill>
              <p:spPr>
                <a:xfrm>
                  <a:off x="18991261" y="1941557"/>
                  <a:ext cx="3054497" cy="2981329"/>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05622E9-A054-F1A2-5363-17DE1A489189}"/>
                    </a:ext>
                  </a:extLst>
                </p:cNvPr>
                <p:cNvGraphicFramePr>
                  <a:graphicFrameLocks noChangeAspect="1"/>
                </p:cNvGraphicFramePr>
                <p:nvPr>
                  <p:extLst>
                    <p:ext uri="{D42A27DB-BD31-4B8C-83A1-F6EECF244321}">
                      <p14:modId xmlns:p14="http://schemas.microsoft.com/office/powerpoint/2010/main" val="2439603462"/>
                    </p:ext>
                  </p:extLst>
                </p:nvPr>
              </p:nvGraphicFramePr>
              <p:xfrm>
                <a:off x="-2209701" y="3133231"/>
                <a:ext cx="3048000" cy="1492250"/>
              </p:xfrm>
              <a:graphic>
                <a:graphicData uri="http://schemas.microsoft.com/office/powerpoint/2016/slidezoom">
                  <pslz:sldZm>
                    <pslz:sldZmObj sldId="282" cId="3892021338">
                      <pslz:zmPr id="{87F5142A-5F29-4B29-BCF1-7FED63E0582E}" transitionDur="1000">
                        <p166:blipFill xmlns:p166="http://schemas.microsoft.com/office/powerpoint/2016/6/main">
                          <a:blip r:embed="rId13"/>
                          <a:stretch>
                            <a:fillRect/>
                          </a:stretch>
                        </p166:blipFill>
                        <p166:spPr xmlns:p166="http://schemas.microsoft.com/office/powerpoint/2016/6/main">
                          <a:xfrm>
                            <a:off x="0" y="0"/>
                            <a:ext cx="3054497" cy="2981329"/>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5" name="Slide Zoom 14">
                  <a:extLst>
                    <a:ext uri="{FF2B5EF4-FFF2-40B4-BE49-F238E27FC236}">
                      <a16:creationId xmlns:a16="http://schemas.microsoft.com/office/drawing/2014/main" id="{B05622E9-A054-F1A2-5363-17DE1A489189}"/>
                    </a:ext>
                  </a:extLst>
                </p:cNvPr>
                <p:cNvPicPr>
                  <a:picLocks noGrp="1" noRot="1" noChangeAspect="1" noMove="1" noResize="1" noEditPoints="1" noAdjustHandles="1" noChangeArrowheads="1" noChangeShapeType="1"/>
                </p:cNvPicPr>
                <p:nvPr/>
              </p:nvPicPr>
              <p:blipFill>
                <a:blip r:embed="rId14"/>
                <a:stretch>
                  <a:fillRect/>
                </a:stretch>
              </p:blipFill>
              <p:spPr>
                <a:xfrm>
                  <a:off x="22466229" y="1927880"/>
                  <a:ext cx="3054497" cy="2981329"/>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F04EDCBD-4016-F430-59FF-0048B1070B0D}"/>
                    </a:ext>
                  </a:extLst>
                </p:cNvPr>
                <p:cNvGraphicFramePr>
                  <a:graphicFrameLocks noChangeAspect="1"/>
                </p:cNvGraphicFramePr>
                <p:nvPr>
                  <p:extLst>
                    <p:ext uri="{D42A27DB-BD31-4B8C-83A1-F6EECF244321}">
                      <p14:modId xmlns:p14="http://schemas.microsoft.com/office/powerpoint/2010/main" val="3526356009"/>
                    </p:ext>
                  </p:extLst>
                </p:nvPr>
              </p:nvGraphicFramePr>
              <p:xfrm>
                <a:off x="1279886" y="3133231"/>
                <a:ext cx="3048000" cy="1492250"/>
              </p:xfrm>
              <a:graphic>
                <a:graphicData uri="http://schemas.microsoft.com/office/powerpoint/2016/slidezoom">
                  <pslz:sldZm>
                    <pslz:sldZmObj sldId="298" cId="1108172924">
                      <pslz:zmPr id="{520B7CDF-677D-4DBC-A2EB-F705E0A824B5}" transitionDur="1000">
                        <p166:blipFill xmlns:p166="http://schemas.microsoft.com/office/powerpoint/2016/6/main">
                          <a:blip r:embed="rId15"/>
                          <a:stretch>
                            <a:fillRect/>
                          </a:stretch>
                        </p166:blipFill>
                        <p166:spPr xmlns:p166="http://schemas.microsoft.com/office/powerpoint/2016/6/main">
                          <a:xfrm>
                            <a:off x="0" y="0"/>
                            <a:ext cx="3054497" cy="2981329"/>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7" name="Slide Zoom 16">
                  <a:extLst>
                    <a:ext uri="{FF2B5EF4-FFF2-40B4-BE49-F238E27FC236}">
                      <a16:creationId xmlns:a16="http://schemas.microsoft.com/office/drawing/2014/main" id="{F04EDCBD-4016-F430-59FF-0048B1070B0D}"/>
                    </a:ext>
                  </a:extLst>
                </p:cNvPr>
                <p:cNvPicPr>
                  <a:picLocks noGrp="1" noRot="1" noChangeAspect="1" noMove="1" noResize="1" noEditPoints="1" noAdjustHandles="1" noChangeArrowheads="1" noChangeShapeType="1"/>
                </p:cNvPicPr>
                <p:nvPr/>
              </p:nvPicPr>
              <p:blipFill>
                <a:blip r:embed="rId16"/>
                <a:stretch>
                  <a:fillRect/>
                </a:stretch>
              </p:blipFill>
              <p:spPr>
                <a:xfrm>
                  <a:off x="25963253" y="1927880"/>
                  <a:ext cx="3054497" cy="2981329"/>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E382DC1-01E6-B756-16F1-340B6A761495}"/>
                    </a:ext>
                  </a:extLst>
                </p:cNvPr>
                <p:cNvGraphicFramePr>
                  <a:graphicFrameLocks noChangeAspect="1"/>
                </p:cNvGraphicFramePr>
                <p:nvPr>
                  <p:extLst>
                    <p:ext uri="{D42A27DB-BD31-4B8C-83A1-F6EECF244321}">
                      <p14:modId xmlns:p14="http://schemas.microsoft.com/office/powerpoint/2010/main" val="2203349867"/>
                    </p:ext>
                  </p:extLst>
                </p:nvPr>
              </p:nvGraphicFramePr>
              <p:xfrm>
                <a:off x="4817072" y="3118659"/>
                <a:ext cx="3048000" cy="1492250"/>
              </p:xfrm>
              <a:graphic>
                <a:graphicData uri="http://schemas.microsoft.com/office/powerpoint/2016/slidezoom">
                  <pslz:sldZm>
                    <pslz:sldZmObj sldId="292" cId="2752981357">
                      <pslz:zmPr id="{BC9BE47C-F854-440A-856A-9F11EDD58BAC}" transitionDur="1000">
                        <p166:blipFill xmlns:p166="http://schemas.microsoft.com/office/powerpoint/2016/6/main">
                          <a:blip r:embed="rId17"/>
                          <a:stretch>
                            <a:fillRect/>
                          </a:stretch>
                        </p166:blipFill>
                        <p166:spPr xmlns:p166="http://schemas.microsoft.com/office/powerpoint/2016/6/main">
                          <a:xfrm>
                            <a:off x="0" y="0"/>
                            <a:ext cx="3054497" cy="2981329"/>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9" name="Slide Zoom 18">
                  <a:extLst>
                    <a:ext uri="{FF2B5EF4-FFF2-40B4-BE49-F238E27FC236}">
                      <a16:creationId xmlns:a16="http://schemas.microsoft.com/office/drawing/2014/main" id="{6E382DC1-01E6-B756-16F1-340B6A761495}"/>
                    </a:ext>
                  </a:extLst>
                </p:cNvPr>
                <p:cNvPicPr>
                  <a:picLocks noGrp="1" noRot="1" noChangeAspect="1" noMove="1" noResize="1" noEditPoints="1" noAdjustHandles="1" noChangeArrowheads="1" noChangeShapeType="1"/>
                </p:cNvPicPr>
                <p:nvPr/>
              </p:nvPicPr>
              <p:blipFill>
                <a:blip r:embed="rId18"/>
                <a:stretch>
                  <a:fillRect/>
                </a:stretch>
              </p:blipFill>
              <p:spPr>
                <a:xfrm>
                  <a:off x="29507979" y="1898767"/>
                  <a:ext cx="3054497" cy="2981329"/>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F768DD28-D777-C1CE-6BC7-A82110884A2D}"/>
                    </a:ext>
                  </a:extLst>
                </p:cNvPr>
                <p:cNvGraphicFramePr>
                  <a:graphicFrameLocks noChangeAspect="1"/>
                </p:cNvGraphicFramePr>
                <p:nvPr>
                  <p:extLst>
                    <p:ext uri="{D42A27DB-BD31-4B8C-83A1-F6EECF244321}">
                      <p14:modId xmlns:p14="http://schemas.microsoft.com/office/powerpoint/2010/main" val="2535027185"/>
                    </p:ext>
                  </p:extLst>
                </p:nvPr>
              </p:nvGraphicFramePr>
              <p:xfrm>
                <a:off x="8284649" y="3140077"/>
                <a:ext cx="3048000" cy="1492250"/>
              </p:xfrm>
              <a:graphic>
                <a:graphicData uri="http://schemas.microsoft.com/office/powerpoint/2016/slidezoom">
                  <pslz:sldZm>
                    <pslz:sldZmObj sldId="297" cId="3783380453">
                      <pslz:zmPr id="{F2B08E44-7C82-4A9D-86A1-C7DD63A77D74}" transitionDur="1000">
                        <p166:blipFill xmlns:p166="http://schemas.microsoft.com/office/powerpoint/2016/6/main">
                          <a:blip r:embed="rId19"/>
                          <a:stretch>
                            <a:fillRect/>
                          </a:stretch>
                        </p166:blipFill>
                        <p166:spPr xmlns:p166="http://schemas.microsoft.com/office/powerpoint/2016/6/main">
                          <a:xfrm>
                            <a:off x="0" y="0"/>
                            <a:ext cx="3054497" cy="2981329"/>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1" name="Slide Zoom 20">
                  <a:extLst>
                    <a:ext uri="{FF2B5EF4-FFF2-40B4-BE49-F238E27FC236}">
                      <a16:creationId xmlns:a16="http://schemas.microsoft.com/office/drawing/2014/main" id="{F768DD28-D777-C1CE-6BC7-A82110884A2D}"/>
                    </a:ext>
                  </a:extLst>
                </p:cNvPr>
                <p:cNvPicPr>
                  <a:picLocks noGrp="1" noRot="1" noChangeAspect="1" noMove="1" noResize="1" noEditPoints="1" noAdjustHandles="1" noChangeArrowheads="1" noChangeShapeType="1"/>
                </p:cNvPicPr>
                <p:nvPr/>
              </p:nvPicPr>
              <p:blipFill>
                <a:blip r:embed="rId20"/>
                <a:stretch>
                  <a:fillRect/>
                </a:stretch>
              </p:blipFill>
              <p:spPr>
                <a:xfrm>
                  <a:off x="32982947" y="1941557"/>
                  <a:ext cx="3054497" cy="2981329"/>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B079B947-851A-7B99-E3B3-52887ED06FB3}"/>
                    </a:ext>
                  </a:extLst>
                </p:cNvPr>
                <p:cNvGraphicFramePr>
                  <a:graphicFrameLocks noChangeAspect="1"/>
                </p:cNvGraphicFramePr>
                <p:nvPr>
                  <p:extLst>
                    <p:ext uri="{D42A27DB-BD31-4B8C-83A1-F6EECF244321}">
                      <p14:modId xmlns:p14="http://schemas.microsoft.com/office/powerpoint/2010/main" val="3418512740"/>
                    </p:ext>
                  </p:extLst>
                </p:nvPr>
              </p:nvGraphicFramePr>
              <p:xfrm>
                <a:off x="11837833" y="3140077"/>
                <a:ext cx="3048000" cy="1492250"/>
              </p:xfrm>
              <a:graphic>
                <a:graphicData uri="http://schemas.microsoft.com/office/powerpoint/2016/slidezoom">
                  <pslz:sldZm>
                    <pslz:sldZmObj sldId="299" cId="2710794926">
                      <pslz:zmPr id="{FB11AF83-6594-4282-8886-45EDF5AD8DFE}" transitionDur="1000">
                        <p166:blipFill xmlns:p166="http://schemas.microsoft.com/office/powerpoint/2016/6/main">
                          <a:blip r:embed="rId21"/>
                          <a:stretch>
                            <a:fillRect/>
                          </a:stretch>
                        </p166:blipFill>
                        <p166:spPr xmlns:p166="http://schemas.microsoft.com/office/powerpoint/2016/6/main">
                          <a:xfrm>
                            <a:off x="0" y="0"/>
                            <a:ext cx="3054497" cy="2981329"/>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3" name="Slide Zoom 22">
                  <a:extLst>
                    <a:ext uri="{FF2B5EF4-FFF2-40B4-BE49-F238E27FC236}">
                      <a16:creationId xmlns:a16="http://schemas.microsoft.com/office/drawing/2014/main" id="{B079B947-851A-7B99-E3B3-52887ED06FB3}"/>
                    </a:ext>
                  </a:extLst>
                </p:cNvPr>
                <p:cNvPicPr>
                  <a:picLocks noGrp="1" noRot="1" noChangeAspect="1" noMove="1" noResize="1" noEditPoints="1" noAdjustHandles="1" noChangeArrowheads="1" noChangeShapeType="1"/>
                </p:cNvPicPr>
                <p:nvPr/>
              </p:nvPicPr>
              <p:blipFill>
                <a:blip r:embed="rId22"/>
                <a:stretch>
                  <a:fillRect/>
                </a:stretch>
              </p:blipFill>
              <p:spPr>
                <a:xfrm>
                  <a:off x="36543704" y="1941557"/>
                  <a:ext cx="3054497" cy="2981329"/>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06A8216-3B6C-A64C-FBCB-9FBEB2577F70}"/>
                    </a:ext>
                  </a:extLst>
                </p:cNvPr>
                <p:cNvGraphicFramePr>
                  <a:graphicFrameLocks noChangeAspect="1"/>
                </p:cNvGraphicFramePr>
                <p:nvPr>
                  <p:extLst>
                    <p:ext uri="{D42A27DB-BD31-4B8C-83A1-F6EECF244321}">
                      <p14:modId xmlns:p14="http://schemas.microsoft.com/office/powerpoint/2010/main" val="436996439"/>
                    </p:ext>
                  </p:extLst>
                </p:nvPr>
              </p:nvGraphicFramePr>
              <p:xfrm>
                <a:off x="15352865" y="3133231"/>
                <a:ext cx="3048000" cy="1492250"/>
              </p:xfrm>
              <a:graphic>
                <a:graphicData uri="http://schemas.microsoft.com/office/powerpoint/2016/slidezoom">
                  <pslz:sldZm>
                    <pslz:sldZmObj sldId="300" cId="345198691">
                      <pslz:zmPr id="{CA7FBDF1-4852-42B0-928C-DF33AA7C8F54}" transitionDur="1000">
                        <p166:blipFill xmlns:p166="http://schemas.microsoft.com/office/powerpoint/2016/6/main">
                          <a:blip r:embed="rId23"/>
                          <a:stretch>
                            <a:fillRect/>
                          </a:stretch>
                        </p166:blipFill>
                        <p166:spPr xmlns:p166="http://schemas.microsoft.com/office/powerpoint/2016/6/main">
                          <a:xfrm>
                            <a:off x="0" y="0"/>
                            <a:ext cx="3054497" cy="2981329"/>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5" name="Slide Zoom 24">
                  <a:extLst>
                    <a:ext uri="{FF2B5EF4-FFF2-40B4-BE49-F238E27FC236}">
                      <a16:creationId xmlns:a16="http://schemas.microsoft.com/office/drawing/2014/main" id="{806A8216-3B6C-A64C-FBCB-9FBEB2577F70}"/>
                    </a:ext>
                  </a:extLst>
                </p:cNvPr>
                <p:cNvPicPr>
                  <a:picLocks noGrp="1" noRot="1" noChangeAspect="1" noMove="1" noResize="1" noEditPoints="1" noAdjustHandles="1" noChangeArrowheads="1" noChangeShapeType="1"/>
                </p:cNvPicPr>
                <p:nvPr/>
              </p:nvPicPr>
              <p:blipFill>
                <a:blip r:embed="rId24"/>
                <a:stretch>
                  <a:fillRect/>
                </a:stretch>
              </p:blipFill>
              <p:spPr>
                <a:xfrm>
                  <a:off x="40066228" y="1927880"/>
                  <a:ext cx="3054497" cy="2981329"/>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9E48EAA6-70BE-3CFC-05CB-A5A8CE8BA29D}"/>
                    </a:ext>
                  </a:extLst>
                </p:cNvPr>
                <p:cNvGraphicFramePr>
                  <a:graphicFrameLocks noChangeAspect="1"/>
                </p:cNvGraphicFramePr>
                <p:nvPr>
                  <p:extLst>
                    <p:ext uri="{D42A27DB-BD31-4B8C-83A1-F6EECF244321}">
                      <p14:modId xmlns:p14="http://schemas.microsoft.com/office/powerpoint/2010/main" val="96360577"/>
                    </p:ext>
                  </p:extLst>
                </p:nvPr>
              </p:nvGraphicFramePr>
              <p:xfrm>
                <a:off x="18731195" y="3133231"/>
                <a:ext cx="3048000" cy="1492250"/>
              </p:xfrm>
              <a:graphic>
                <a:graphicData uri="http://schemas.microsoft.com/office/powerpoint/2016/slidezoom">
                  <pslz:sldZm>
                    <pslz:sldZmObj sldId="289" cId="2116555242">
                      <pslz:zmPr id="{C1FE280B-F83A-4676-8573-7A2CB88577BF}" transitionDur="1000">
                        <p166:blipFill xmlns:p166="http://schemas.microsoft.com/office/powerpoint/2016/6/main">
                          <a:blip r:embed="rId25"/>
                          <a:stretch>
                            <a:fillRect/>
                          </a:stretch>
                        </p166:blipFill>
                        <p166:spPr xmlns:p166="http://schemas.microsoft.com/office/powerpoint/2016/6/main">
                          <a:xfrm>
                            <a:off x="0" y="0"/>
                            <a:ext cx="3054497" cy="2981329"/>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7" name="Slide Zoom 26">
                  <a:extLst>
                    <a:ext uri="{FF2B5EF4-FFF2-40B4-BE49-F238E27FC236}">
                      <a16:creationId xmlns:a16="http://schemas.microsoft.com/office/drawing/2014/main" id="{9E48EAA6-70BE-3CFC-05CB-A5A8CE8BA29D}"/>
                    </a:ext>
                  </a:extLst>
                </p:cNvPr>
                <p:cNvPicPr>
                  <a:picLocks noGrp="1" noRot="1" noChangeAspect="1" noMove="1" noResize="1" noEditPoints="1" noAdjustHandles="1" noChangeArrowheads="1" noChangeShapeType="1"/>
                </p:cNvPicPr>
                <p:nvPr/>
              </p:nvPicPr>
              <p:blipFill>
                <a:blip r:embed="rId26"/>
                <a:stretch>
                  <a:fillRect/>
                </a:stretch>
              </p:blipFill>
              <p:spPr>
                <a:xfrm>
                  <a:off x="43451759" y="1927880"/>
                  <a:ext cx="3054497" cy="2981329"/>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C6C62B64-DD9E-1191-6F04-5C22994C534B}"/>
                    </a:ext>
                  </a:extLst>
                </p:cNvPr>
                <p:cNvGraphicFramePr>
                  <a:graphicFrameLocks noChangeAspect="1"/>
                </p:cNvGraphicFramePr>
                <p:nvPr>
                  <p:extLst>
                    <p:ext uri="{D42A27DB-BD31-4B8C-83A1-F6EECF244321}">
                      <p14:modId xmlns:p14="http://schemas.microsoft.com/office/powerpoint/2010/main" val="1928041106"/>
                    </p:ext>
                  </p:extLst>
                </p:nvPr>
              </p:nvGraphicFramePr>
              <p:xfrm>
                <a:off x="21973341" y="3133231"/>
                <a:ext cx="3048000" cy="1492250"/>
              </p:xfrm>
              <a:graphic>
                <a:graphicData uri="http://schemas.microsoft.com/office/powerpoint/2016/slidezoom">
                  <pslz:sldZm>
                    <pslz:sldZmObj sldId="288" cId="3201962525">
                      <pslz:zmPr id="{0406A83B-F720-4205-8532-9C18C1EFAE9A}" transitionDur="1000">
                        <p166:blipFill xmlns:p166="http://schemas.microsoft.com/office/powerpoint/2016/6/main">
                          <a:blip r:embed="rId27"/>
                          <a:stretch>
                            <a:fillRect/>
                          </a:stretch>
                        </p166:blipFill>
                        <p166:spPr xmlns:p166="http://schemas.microsoft.com/office/powerpoint/2016/6/main">
                          <a:xfrm>
                            <a:off x="0" y="0"/>
                            <a:ext cx="3054497" cy="2981329"/>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9" name="Slide Zoom 28">
                  <a:extLst>
                    <a:ext uri="{FF2B5EF4-FFF2-40B4-BE49-F238E27FC236}">
                      <a16:creationId xmlns:a16="http://schemas.microsoft.com/office/drawing/2014/main" id="{C6C62B64-DD9E-1191-6F04-5C22994C534B}"/>
                    </a:ext>
                  </a:extLst>
                </p:cNvPr>
                <p:cNvPicPr>
                  <a:picLocks noGrp="1" noRot="1" noChangeAspect="1" noMove="1" noResize="1" noEditPoints="1" noAdjustHandles="1" noChangeArrowheads="1" noChangeShapeType="1"/>
                </p:cNvPicPr>
                <p:nvPr/>
              </p:nvPicPr>
              <p:blipFill>
                <a:blip r:embed="rId28"/>
                <a:stretch>
                  <a:fillRect/>
                </a:stretch>
              </p:blipFill>
              <p:spPr>
                <a:xfrm>
                  <a:off x="46700815" y="1927880"/>
                  <a:ext cx="3054497" cy="2981329"/>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D441B5A2-0B08-9CB8-0A2A-0CE55493BC46}"/>
                    </a:ext>
                  </a:extLst>
                </p:cNvPr>
                <p:cNvGraphicFramePr>
                  <a:graphicFrameLocks noChangeAspect="1"/>
                </p:cNvGraphicFramePr>
                <p:nvPr>
                  <p:extLst>
                    <p:ext uri="{D42A27DB-BD31-4B8C-83A1-F6EECF244321}">
                      <p14:modId xmlns:p14="http://schemas.microsoft.com/office/powerpoint/2010/main" val="1978963984"/>
                    </p:ext>
                  </p:extLst>
                </p:nvPr>
              </p:nvGraphicFramePr>
              <p:xfrm>
                <a:off x="25517032" y="3133231"/>
                <a:ext cx="3048000" cy="1492250"/>
              </p:xfrm>
              <a:graphic>
                <a:graphicData uri="http://schemas.microsoft.com/office/powerpoint/2016/slidezoom">
                  <pslz:sldZm>
                    <pslz:sldZmObj sldId="303" cId="334332280">
                      <pslz:zmPr id="{7E63AFCA-F836-45F9-AD4A-98324ABB6DEB}" transitionDur="1000">
                        <p166:blipFill xmlns:p166="http://schemas.microsoft.com/office/powerpoint/2016/6/main">
                          <a:blip r:embed="rId29"/>
                          <a:stretch>
                            <a:fillRect/>
                          </a:stretch>
                        </p166:blipFill>
                        <p166:spPr xmlns:p166="http://schemas.microsoft.com/office/powerpoint/2016/6/main">
                          <a:xfrm>
                            <a:off x="0" y="0"/>
                            <a:ext cx="3054497" cy="2981329"/>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1" name="Slide Zoom 30">
                  <a:extLst>
                    <a:ext uri="{FF2B5EF4-FFF2-40B4-BE49-F238E27FC236}">
                      <a16:creationId xmlns:a16="http://schemas.microsoft.com/office/drawing/2014/main" id="{D441B5A2-0B08-9CB8-0A2A-0CE55493BC46}"/>
                    </a:ext>
                  </a:extLst>
                </p:cNvPr>
                <p:cNvPicPr>
                  <a:picLocks noGrp="1" noRot="1" noChangeAspect="1" noMove="1" noResize="1" noEditPoints="1" noAdjustHandles="1" noChangeArrowheads="1" noChangeShapeType="1"/>
                </p:cNvPicPr>
                <p:nvPr/>
              </p:nvPicPr>
              <p:blipFill>
                <a:blip r:embed="rId30"/>
                <a:stretch>
                  <a:fillRect/>
                </a:stretch>
              </p:blipFill>
              <p:spPr>
                <a:xfrm>
                  <a:off x="50252059" y="1927880"/>
                  <a:ext cx="3054497" cy="2981329"/>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DCAED793-7979-4350-6BBA-EFB55D6DE57C}"/>
                    </a:ext>
                  </a:extLst>
                </p:cNvPr>
                <p:cNvGraphicFramePr>
                  <a:graphicFrameLocks noChangeAspect="1"/>
                </p:cNvGraphicFramePr>
                <p:nvPr>
                  <p:extLst>
                    <p:ext uri="{D42A27DB-BD31-4B8C-83A1-F6EECF244321}">
                      <p14:modId xmlns:p14="http://schemas.microsoft.com/office/powerpoint/2010/main" val="3402007791"/>
                    </p:ext>
                  </p:extLst>
                </p:nvPr>
              </p:nvGraphicFramePr>
              <p:xfrm>
                <a:off x="29079710" y="3118659"/>
                <a:ext cx="3048000" cy="1492250"/>
              </p:xfrm>
              <a:graphic>
                <a:graphicData uri="http://schemas.microsoft.com/office/powerpoint/2016/slidezoom">
                  <pslz:sldZm>
                    <pslz:sldZmObj sldId="301" cId="3603784345">
                      <pslz:zmPr id="{103EF517-2F4F-411E-B03A-FCBFB139309C}" transitionDur="1000">
                        <p166:blipFill xmlns:p166="http://schemas.microsoft.com/office/powerpoint/2016/6/main">
                          <a:blip r:embed="rId31"/>
                          <a:stretch>
                            <a:fillRect/>
                          </a:stretch>
                        </p166:blipFill>
                        <p166:spPr xmlns:p166="http://schemas.microsoft.com/office/powerpoint/2016/6/main">
                          <a:xfrm>
                            <a:off x="0" y="0"/>
                            <a:ext cx="3054497" cy="2981329"/>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3" name="Slide Zoom 32">
                  <a:extLst>
                    <a:ext uri="{FF2B5EF4-FFF2-40B4-BE49-F238E27FC236}">
                      <a16:creationId xmlns:a16="http://schemas.microsoft.com/office/drawing/2014/main" id="{DCAED793-7979-4350-6BBA-EFB55D6DE57C}"/>
                    </a:ext>
                  </a:extLst>
                </p:cNvPr>
                <p:cNvPicPr>
                  <a:picLocks noGrp="1" noRot="1" noChangeAspect="1" noMove="1" noResize="1" noEditPoints="1" noAdjustHandles="1" noChangeArrowheads="1" noChangeShapeType="1"/>
                </p:cNvPicPr>
                <p:nvPr/>
              </p:nvPicPr>
              <p:blipFill>
                <a:blip r:embed="rId30"/>
                <a:stretch>
                  <a:fillRect/>
                </a:stretch>
              </p:blipFill>
              <p:spPr>
                <a:xfrm>
                  <a:off x="53822331" y="1898767"/>
                  <a:ext cx="3054497" cy="2981329"/>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546BA97C-F39F-1F5A-C856-8A56AD555EF7}"/>
                    </a:ext>
                  </a:extLst>
                </p:cNvPr>
                <p:cNvGraphicFramePr>
                  <a:graphicFrameLocks noChangeAspect="1"/>
                </p:cNvGraphicFramePr>
                <p:nvPr>
                  <p:extLst>
                    <p:ext uri="{D42A27DB-BD31-4B8C-83A1-F6EECF244321}">
                      <p14:modId xmlns:p14="http://schemas.microsoft.com/office/powerpoint/2010/main" val="657822469"/>
                    </p:ext>
                  </p:extLst>
                </p:nvPr>
              </p:nvGraphicFramePr>
              <p:xfrm>
                <a:off x="32516003" y="3079115"/>
                <a:ext cx="3048000" cy="1492250"/>
              </p:xfrm>
              <a:graphic>
                <a:graphicData uri="http://schemas.microsoft.com/office/powerpoint/2016/slidezoom">
                  <pslz:sldZm>
                    <pslz:sldZmObj sldId="302" cId="2830284224">
                      <pslz:zmPr id="{53CD1713-0150-4BED-9FFA-3D7FB35CBF1D}" transitionDur="1000">
                        <p166:blipFill xmlns:p166="http://schemas.microsoft.com/office/powerpoint/2016/6/main">
                          <a:blip r:embed="rId32"/>
                          <a:stretch>
                            <a:fillRect/>
                          </a:stretch>
                        </p166:blipFill>
                        <p166:spPr xmlns:p166="http://schemas.microsoft.com/office/powerpoint/2016/6/main">
                          <a:xfrm>
                            <a:off x="0" y="0"/>
                            <a:ext cx="3054497" cy="2981329"/>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5" name="Slide Zoom 34">
                  <a:extLst>
                    <a:ext uri="{FF2B5EF4-FFF2-40B4-BE49-F238E27FC236}">
                      <a16:creationId xmlns:a16="http://schemas.microsoft.com/office/drawing/2014/main" id="{546BA97C-F39F-1F5A-C856-8A56AD555EF7}"/>
                    </a:ext>
                  </a:extLst>
                </p:cNvPr>
                <p:cNvPicPr>
                  <a:picLocks noGrp="1" noRot="1" noChangeAspect="1" noMove="1" noResize="1" noEditPoints="1" noAdjustHandles="1" noChangeArrowheads="1" noChangeShapeType="1"/>
                </p:cNvPicPr>
                <p:nvPr/>
              </p:nvPicPr>
              <p:blipFill>
                <a:blip r:embed="rId30"/>
                <a:stretch>
                  <a:fillRect/>
                </a:stretch>
              </p:blipFill>
              <p:spPr>
                <a:xfrm>
                  <a:off x="57265948" y="1819763"/>
                  <a:ext cx="3054497" cy="2981329"/>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FD065678-3E12-3463-D994-EABB92FF500B}"/>
                    </a:ext>
                  </a:extLst>
                </p:cNvPr>
                <p:cNvGraphicFramePr>
                  <a:graphicFrameLocks noChangeAspect="1"/>
                </p:cNvGraphicFramePr>
                <p:nvPr>
                  <p:extLst>
                    <p:ext uri="{D42A27DB-BD31-4B8C-83A1-F6EECF244321}">
                      <p14:modId xmlns:p14="http://schemas.microsoft.com/office/powerpoint/2010/main" val="81249498"/>
                    </p:ext>
                  </p:extLst>
                </p:nvPr>
              </p:nvGraphicFramePr>
              <p:xfrm>
                <a:off x="35995186" y="3079115"/>
                <a:ext cx="3048000" cy="1492250"/>
              </p:xfrm>
              <a:graphic>
                <a:graphicData uri="http://schemas.microsoft.com/office/powerpoint/2016/slidezoom">
                  <pslz:sldZm>
                    <pslz:sldZmObj sldId="304" cId="2757602925">
                      <pslz:zmPr id="{97962E41-1D64-445F-8AA3-FDABE32DABEB}" transitionDur="1000">
                        <p166:blipFill xmlns:p166="http://schemas.microsoft.com/office/powerpoint/2016/6/main">
                          <a:blip r:embed="rId33"/>
                          <a:stretch>
                            <a:fillRect/>
                          </a:stretch>
                        </p166:blipFill>
                        <p166:spPr xmlns:p166="http://schemas.microsoft.com/office/powerpoint/2016/6/main">
                          <a:xfrm>
                            <a:off x="0" y="0"/>
                            <a:ext cx="3054497" cy="2981329"/>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7" name="Slide Zoom 36">
                  <a:extLst>
                    <a:ext uri="{FF2B5EF4-FFF2-40B4-BE49-F238E27FC236}">
                      <a16:creationId xmlns:a16="http://schemas.microsoft.com/office/drawing/2014/main" id="{FD065678-3E12-3463-D994-EABB92FF500B}"/>
                    </a:ext>
                  </a:extLst>
                </p:cNvPr>
                <p:cNvPicPr>
                  <a:picLocks noGrp="1" noRot="1" noChangeAspect="1" noMove="1" noResize="1" noEditPoints="1" noAdjustHandles="1" noChangeArrowheads="1" noChangeShapeType="1"/>
                </p:cNvPicPr>
                <p:nvPr/>
              </p:nvPicPr>
              <p:blipFill>
                <a:blip r:embed="rId30"/>
                <a:stretch>
                  <a:fillRect/>
                </a:stretch>
              </p:blipFill>
              <p:spPr>
                <a:xfrm>
                  <a:off x="60752547" y="1819763"/>
                  <a:ext cx="3054497" cy="2981329"/>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B88E41BC-A3A6-0F22-F446-1DFD7DD18B49}"/>
                    </a:ext>
                  </a:extLst>
                </p:cNvPr>
                <p:cNvGraphicFramePr>
                  <a:graphicFrameLocks noChangeAspect="1"/>
                </p:cNvGraphicFramePr>
                <p:nvPr>
                  <p:extLst>
                    <p:ext uri="{D42A27DB-BD31-4B8C-83A1-F6EECF244321}">
                      <p14:modId xmlns:p14="http://schemas.microsoft.com/office/powerpoint/2010/main" val="2738636436"/>
                    </p:ext>
                  </p:extLst>
                </p:nvPr>
              </p:nvGraphicFramePr>
              <p:xfrm>
                <a:off x="39396229" y="3079115"/>
                <a:ext cx="3048000" cy="1492250"/>
              </p:xfrm>
              <a:graphic>
                <a:graphicData uri="http://schemas.microsoft.com/office/powerpoint/2016/slidezoom">
                  <pslz:sldZm>
                    <pslz:sldZmObj sldId="284" cId="2870846738">
                      <pslz:zmPr id="{E46B82F2-1BE4-4C98-9273-3C07B1864BB7}" transitionDur="1000">
                        <p166:blipFill xmlns:p166="http://schemas.microsoft.com/office/powerpoint/2016/6/main">
                          <a:blip r:embed="rId34"/>
                          <a:stretch>
                            <a:fillRect/>
                          </a:stretch>
                        </p166:blipFill>
                        <p166:spPr xmlns:p166="http://schemas.microsoft.com/office/powerpoint/2016/6/main">
                          <a:xfrm>
                            <a:off x="0" y="0"/>
                            <a:ext cx="3054497" cy="2981329"/>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9" name="Slide Zoom 38">
                  <a:extLst>
                    <a:ext uri="{FF2B5EF4-FFF2-40B4-BE49-F238E27FC236}">
                      <a16:creationId xmlns:a16="http://schemas.microsoft.com/office/drawing/2014/main" id="{B88E41BC-A3A6-0F22-F446-1DFD7DD18B49}"/>
                    </a:ext>
                  </a:extLst>
                </p:cNvPr>
                <p:cNvPicPr>
                  <a:picLocks noGrp="1" noRot="1" noChangeAspect="1" noMove="1" noResize="1" noEditPoints="1" noAdjustHandles="1" noChangeArrowheads="1" noChangeShapeType="1"/>
                </p:cNvPicPr>
                <p:nvPr/>
              </p:nvPicPr>
              <p:blipFill>
                <a:blip r:embed="rId35"/>
                <a:stretch>
                  <a:fillRect/>
                </a:stretch>
              </p:blipFill>
              <p:spPr>
                <a:xfrm>
                  <a:off x="64160839" y="1819763"/>
                  <a:ext cx="3054497" cy="2981329"/>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B9AB4336-E435-1371-B024-AAAB7388F0D3}"/>
                    </a:ext>
                  </a:extLst>
                </p:cNvPr>
                <p:cNvGraphicFramePr>
                  <a:graphicFrameLocks noChangeAspect="1"/>
                </p:cNvGraphicFramePr>
                <p:nvPr>
                  <p:extLst>
                    <p:ext uri="{D42A27DB-BD31-4B8C-83A1-F6EECF244321}">
                      <p14:modId xmlns:p14="http://schemas.microsoft.com/office/powerpoint/2010/main" val="2679437774"/>
                    </p:ext>
                  </p:extLst>
                </p:nvPr>
              </p:nvGraphicFramePr>
              <p:xfrm>
                <a:off x="42812312" y="3041015"/>
                <a:ext cx="3048000" cy="1492250"/>
              </p:xfrm>
              <a:graphic>
                <a:graphicData uri="http://schemas.microsoft.com/office/powerpoint/2016/slidezoom">
                  <pslz:sldZm>
                    <pslz:sldZmObj sldId="307" cId="2340982362">
                      <pslz:zmPr id="{154011D6-9E1A-4FD0-815D-0430E7D70AA3}" transitionDur="1000">
                        <p166:blipFill xmlns:p166="http://schemas.microsoft.com/office/powerpoint/2016/6/main">
                          <a:blip r:embed="rId36"/>
                          <a:stretch>
                            <a:fillRect/>
                          </a:stretch>
                        </p166:blipFill>
                        <p166:spPr xmlns:p166="http://schemas.microsoft.com/office/powerpoint/2016/6/main">
                          <a:xfrm>
                            <a:off x="0" y="0"/>
                            <a:ext cx="3054497" cy="2981329"/>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1" name="Slide Zoom 40">
                  <a:extLst>
                    <a:ext uri="{FF2B5EF4-FFF2-40B4-BE49-F238E27FC236}">
                      <a16:creationId xmlns:a16="http://schemas.microsoft.com/office/drawing/2014/main" id="{B9AB4336-E435-1371-B024-AAAB7388F0D3}"/>
                    </a:ext>
                  </a:extLst>
                </p:cNvPr>
                <p:cNvPicPr>
                  <a:picLocks noGrp="1" noRot="1" noChangeAspect="1" noMove="1" noResize="1" noEditPoints="1" noAdjustHandles="1" noChangeArrowheads="1" noChangeShapeType="1"/>
                </p:cNvPicPr>
                <p:nvPr/>
              </p:nvPicPr>
              <p:blipFill>
                <a:blip r:embed="rId37"/>
                <a:stretch>
                  <a:fillRect/>
                </a:stretch>
              </p:blipFill>
              <p:spPr>
                <a:xfrm>
                  <a:off x="67584203" y="1743644"/>
                  <a:ext cx="3054497" cy="2981329"/>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FB2EE65F-6F38-F60E-CE85-49E9A522A6DD}"/>
                    </a:ext>
                  </a:extLst>
                </p:cNvPr>
                <p:cNvGraphicFramePr>
                  <a:graphicFrameLocks noChangeAspect="1"/>
                </p:cNvGraphicFramePr>
                <p:nvPr>
                  <p:extLst>
                    <p:ext uri="{D42A27DB-BD31-4B8C-83A1-F6EECF244321}">
                      <p14:modId xmlns:p14="http://schemas.microsoft.com/office/powerpoint/2010/main" val="3975568928"/>
                    </p:ext>
                  </p:extLst>
                </p:nvPr>
              </p:nvGraphicFramePr>
              <p:xfrm>
                <a:off x="46291495" y="3041015"/>
                <a:ext cx="3048000" cy="1492250"/>
              </p:xfrm>
              <a:graphic>
                <a:graphicData uri="http://schemas.microsoft.com/office/powerpoint/2016/slidezoom">
                  <pslz:sldZm>
                    <pslz:sldZmObj sldId="305" cId="1904093778">
                      <pslz:zmPr id="{2A76CE1B-9F7C-4594-A5E9-2A96926BE163}" transitionDur="1000">
                        <p166:blipFill xmlns:p166="http://schemas.microsoft.com/office/powerpoint/2016/6/main">
                          <a:blip r:embed="rId38"/>
                          <a:stretch>
                            <a:fillRect/>
                          </a:stretch>
                        </p166:blipFill>
                        <p166:spPr xmlns:p166="http://schemas.microsoft.com/office/powerpoint/2016/6/main">
                          <a:xfrm>
                            <a:off x="0" y="0"/>
                            <a:ext cx="3054497" cy="2981329"/>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3" name="Slide Zoom 42">
                  <a:extLst>
                    <a:ext uri="{FF2B5EF4-FFF2-40B4-BE49-F238E27FC236}">
                      <a16:creationId xmlns:a16="http://schemas.microsoft.com/office/drawing/2014/main" id="{FB2EE65F-6F38-F60E-CE85-49E9A522A6DD}"/>
                    </a:ext>
                  </a:extLst>
                </p:cNvPr>
                <p:cNvPicPr>
                  <a:picLocks noGrp="1" noRot="1" noChangeAspect="1" noMove="1" noResize="1" noEditPoints="1" noAdjustHandles="1" noChangeArrowheads="1" noChangeShapeType="1"/>
                </p:cNvPicPr>
                <p:nvPr/>
              </p:nvPicPr>
              <p:blipFill>
                <a:blip r:embed="rId30"/>
                <a:stretch>
                  <a:fillRect/>
                </a:stretch>
              </p:blipFill>
              <p:spPr>
                <a:xfrm>
                  <a:off x="71070802" y="1743644"/>
                  <a:ext cx="3054497" cy="2981329"/>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97B471DE-9A71-5076-FA24-D13CA723D63C}"/>
                    </a:ext>
                  </a:extLst>
                </p:cNvPr>
                <p:cNvGraphicFramePr>
                  <a:graphicFrameLocks noChangeAspect="1"/>
                </p:cNvGraphicFramePr>
                <p:nvPr>
                  <p:extLst>
                    <p:ext uri="{D42A27DB-BD31-4B8C-83A1-F6EECF244321}">
                      <p14:modId xmlns:p14="http://schemas.microsoft.com/office/powerpoint/2010/main" val="2016555517"/>
                    </p:ext>
                  </p:extLst>
                </p:nvPr>
              </p:nvGraphicFramePr>
              <p:xfrm>
                <a:off x="49854173" y="3041015"/>
                <a:ext cx="3048000" cy="1492250"/>
              </p:xfrm>
              <a:graphic>
                <a:graphicData uri="http://schemas.microsoft.com/office/powerpoint/2016/slidezoom">
                  <pslz:sldZm>
                    <pslz:sldZmObj sldId="309" cId="3490208895">
                      <pslz:zmPr id="{C88E4904-CE4F-48AE-B7F5-309B9482E746}" transitionDur="1000">
                        <p166:blipFill xmlns:p166="http://schemas.microsoft.com/office/powerpoint/2016/6/main">
                          <a:blip r:embed="rId39"/>
                          <a:stretch>
                            <a:fillRect/>
                          </a:stretch>
                        </p166:blipFill>
                        <p166:spPr xmlns:p166="http://schemas.microsoft.com/office/powerpoint/2016/6/main">
                          <a:xfrm>
                            <a:off x="0" y="0"/>
                            <a:ext cx="3054497" cy="2981329"/>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5" name="Slide Zoom 44">
                  <a:extLst>
                    <a:ext uri="{FF2B5EF4-FFF2-40B4-BE49-F238E27FC236}">
                      <a16:creationId xmlns:a16="http://schemas.microsoft.com/office/drawing/2014/main" id="{97B471DE-9A71-5076-FA24-D13CA723D63C}"/>
                    </a:ext>
                  </a:extLst>
                </p:cNvPr>
                <p:cNvPicPr>
                  <a:picLocks noGrp="1" noRot="1" noChangeAspect="1" noMove="1" noResize="1" noEditPoints="1" noAdjustHandles="1" noChangeArrowheads="1" noChangeShapeType="1"/>
                </p:cNvPicPr>
                <p:nvPr/>
              </p:nvPicPr>
              <p:blipFill>
                <a:blip r:embed="rId30"/>
                <a:stretch>
                  <a:fillRect/>
                </a:stretch>
              </p:blipFill>
              <p:spPr>
                <a:xfrm>
                  <a:off x="74641073" y="1743644"/>
                  <a:ext cx="3054497" cy="2981329"/>
                </a:xfrm>
                <a:prstGeom prst="rect">
                  <a:avLst/>
                </a:prstGeom>
                <a:ln w="3175">
                  <a:solidFill>
                    <a:prstClr val="ltGray"/>
                  </a:solidFill>
                </a:ln>
                <a:effectLst>
                  <a:reflection blurRad="6350" stA="50000" endA="300" endPos="55000" dir="5400000" sy="-100000" algn="bl" rotWithShape="0"/>
                </a:effectLst>
              </p:spPr>
            </p:pic>
          </mc:Fallback>
        </mc:AlternateContent>
      </p:grpSp>
      <p:pic>
        <p:nvPicPr>
          <p:cNvPr id="59" name="Graphic 58" descr="Caret Right outline">
            <a:hlinkClick r:id="" action="ppaction://hlinkshowjump?jump=nextslide"/>
            <a:extLst>
              <a:ext uri="{FF2B5EF4-FFF2-40B4-BE49-F238E27FC236}">
                <a16:creationId xmlns:a16="http://schemas.microsoft.com/office/drawing/2014/main" id="{48D45922-586F-9674-A4DC-B676A144296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1871537" y="5433243"/>
            <a:ext cx="914400" cy="914400"/>
          </a:xfrm>
          <a:prstGeom prst="rect">
            <a:avLst/>
          </a:prstGeom>
        </p:spPr>
      </p:pic>
      <p:pic>
        <p:nvPicPr>
          <p:cNvPr id="61" name="Graphic 60" descr="Caret Left outline">
            <a:hlinkClick r:id="" action="ppaction://hlinkshowjump?jump=previousslide"/>
            <a:extLst>
              <a:ext uri="{FF2B5EF4-FFF2-40B4-BE49-F238E27FC236}">
                <a16:creationId xmlns:a16="http://schemas.microsoft.com/office/drawing/2014/main" id="{D5A6D742-F3F2-C673-0415-C9F81656061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990155" y="4976043"/>
            <a:ext cx="914400" cy="914400"/>
          </a:xfrm>
          <a:prstGeom prst="rect">
            <a:avLst/>
          </a:prstGeom>
        </p:spPr>
      </p:pic>
      <p:pic>
        <p:nvPicPr>
          <p:cNvPr id="62" name="Graphic 61" descr="Caret Left outline">
            <a:hlinkClick r:id="" action="ppaction://hlinkshowjump?jump=nextslide"/>
            <a:extLst>
              <a:ext uri="{FF2B5EF4-FFF2-40B4-BE49-F238E27FC236}">
                <a16:creationId xmlns:a16="http://schemas.microsoft.com/office/drawing/2014/main" id="{A80FF0E6-5CD9-402E-5222-6DD999BBBCB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flipH="1">
            <a:off x="10864408" y="4976043"/>
            <a:ext cx="914400" cy="914400"/>
          </a:xfrm>
          <a:prstGeom prst="rect">
            <a:avLst/>
          </a:prstGeom>
        </p:spPr>
      </p:pic>
      <p:sp>
        <p:nvSpPr>
          <p:cNvPr id="63" name="Oval 62">
            <a:extLst>
              <a:ext uri="{FF2B5EF4-FFF2-40B4-BE49-F238E27FC236}">
                <a16:creationId xmlns:a16="http://schemas.microsoft.com/office/drawing/2014/main" id="{965292F0-1601-4962-27E7-8C9938FA375D}"/>
              </a:ext>
            </a:extLst>
          </p:cNvPr>
          <p:cNvSpPr/>
          <p:nvPr/>
        </p:nvSpPr>
        <p:spPr>
          <a:xfrm>
            <a:off x="4867835" y="3523129"/>
            <a:ext cx="45719" cy="4571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6" name="Group 65">
            <a:extLst>
              <a:ext uri="{FF2B5EF4-FFF2-40B4-BE49-F238E27FC236}">
                <a16:creationId xmlns:a16="http://schemas.microsoft.com/office/drawing/2014/main" id="{262D8EC0-FE3D-BCBB-E5E5-75E1E59444A0}"/>
              </a:ext>
            </a:extLst>
          </p:cNvPr>
          <p:cNvGrpSpPr/>
          <p:nvPr/>
        </p:nvGrpSpPr>
        <p:grpSpPr>
          <a:xfrm>
            <a:off x="5768611" y="5240777"/>
            <a:ext cx="680754" cy="252000"/>
            <a:chOff x="5768611" y="5240777"/>
            <a:chExt cx="680754" cy="252000"/>
          </a:xfrm>
        </p:grpSpPr>
        <p:sp>
          <p:nvSpPr>
            <p:cNvPr id="64" name="!!start">
              <a:hlinkClick r:id="" action="ppaction://hlinkshowjump?jump=firstslide"/>
              <a:extLst>
                <a:ext uri="{FF2B5EF4-FFF2-40B4-BE49-F238E27FC236}">
                  <a16:creationId xmlns:a16="http://schemas.microsoft.com/office/drawing/2014/main" id="{5665ABF3-5DB2-C834-3FFD-D7B5199CF655}"/>
                </a:ext>
              </a:extLst>
            </p:cNvPr>
            <p:cNvSpPr/>
            <p:nvPr/>
          </p:nvSpPr>
          <p:spPr>
            <a:xfrm>
              <a:off x="5768611" y="5240777"/>
              <a:ext cx="252000" cy="25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5" name="!!end">
              <a:hlinkClick r:id="rId45" action="ppaction://hlinksldjump"/>
              <a:extLst>
                <a:ext uri="{FF2B5EF4-FFF2-40B4-BE49-F238E27FC236}">
                  <a16:creationId xmlns:a16="http://schemas.microsoft.com/office/drawing/2014/main" id="{D1274360-2DE3-11A4-7867-07DAC58B3431}"/>
                </a:ext>
              </a:extLst>
            </p:cNvPr>
            <p:cNvSpPr/>
            <p:nvPr/>
          </p:nvSpPr>
          <p:spPr>
            <a:xfrm>
              <a:off x="6197365" y="5240777"/>
              <a:ext cx="252000" cy="25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1898483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ouse&#10;&#10;Description automatically generated">
            <a:extLst>
              <a:ext uri="{FF2B5EF4-FFF2-40B4-BE49-F238E27FC236}">
                <a16:creationId xmlns:a16="http://schemas.microsoft.com/office/drawing/2014/main" id="{76AFFD40-E28E-7E85-6E78-8FE8FAF3D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94" y="0"/>
            <a:ext cx="12191999" cy="6858000"/>
          </a:xfrm>
          <a:prstGeom prst="rect">
            <a:avLst/>
          </a:prstGeom>
        </p:spPr>
      </p:pic>
      <p:grpSp>
        <p:nvGrpSpPr>
          <p:cNvPr id="56" name="Group 55">
            <a:extLst>
              <a:ext uri="{FF2B5EF4-FFF2-40B4-BE49-F238E27FC236}">
                <a16:creationId xmlns:a16="http://schemas.microsoft.com/office/drawing/2014/main" id="{87A10EF2-32B8-F578-85A2-B20AE2FFE3AF}"/>
              </a:ext>
            </a:extLst>
          </p:cNvPr>
          <p:cNvGrpSpPr/>
          <p:nvPr/>
        </p:nvGrpSpPr>
        <p:grpSpPr>
          <a:xfrm>
            <a:off x="-23891186" y="2056256"/>
            <a:ext cx="73131999" cy="3059856"/>
            <a:chOff x="-20293984" y="3041015"/>
            <a:chExt cx="73196157" cy="1591312"/>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001927C-CD1E-5BDF-A275-0985651CDDD6}"/>
                    </a:ext>
                  </a:extLst>
                </p:cNvPr>
                <p:cNvGraphicFramePr>
                  <a:graphicFrameLocks noChangeAspect="1"/>
                </p:cNvGraphicFramePr>
                <p:nvPr/>
              </p:nvGraphicFramePr>
              <p:xfrm>
                <a:off x="-20293984" y="3140077"/>
                <a:ext cx="3048000" cy="1492250"/>
              </p:xfrm>
              <a:graphic>
                <a:graphicData uri="http://schemas.microsoft.com/office/powerpoint/2016/slidezoom">
                  <pslz:sldZm>
                    <pslz:sldZmObj sldId="312" cId="3211009651">
                      <pslz:zmPr id="{C91E5B0B-BA16-4755-9B2A-38AB8DDE791F}" transitionDur="1000">
                        <p166:blipFill xmlns:p166="http://schemas.microsoft.com/office/powerpoint/2016/6/main">
                          <a:blip r:embed="rId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5" name="Slide Zoom 4">
                  <a:extLst>
                    <a:ext uri="{FF2B5EF4-FFF2-40B4-BE49-F238E27FC236}">
                      <a16:creationId xmlns:a16="http://schemas.microsoft.com/office/drawing/2014/main" id="{7001927C-CD1E-5BDF-A275-0985651CDDD6}"/>
                    </a:ext>
                  </a:extLst>
                </p:cNvPr>
                <p:cNvPicPr>
                  <a:picLocks noGrp="1" noRot="1" noChangeAspect="1" noMove="1" noResize="1" noEditPoints="1" noAdjustHandles="1" noChangeArrowheads="1" noChangeShapeType="1"/>
                </p:cNvPicPr>
                <p:nvPr/>
              </p:nvPicPr>
              <p:blipFill>
                <a:blip r:embed="rId4"/>
                <a:stretch>
                  <a:fillRect/>
                </a:stretch>
              </p:blipFill>
              <p:spPr>
                <a:xfrm>
                  <a:off x="-23891186" y="2246737"/>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F45598F-F90C-F285-4E58-EB75418BB9A5}"/>
                    </a:ext>
                  </a:extLst>
                </p:cNvPr>
                <p:cNvGraphicFramePr>
                  <a:graphicFrameLocks noChangeAspect="1"/>
                </p:cNvGraphicFramePr>
                <p:nvPr/>
              </p:nvGraphicFramePr>
              <p:xfrm>
                <a:off x="-16791603" y="3140077"/>
                <a:ext cx="3048000" cy="1492250"/>
              </p:xfrm>
              <a:graphic>
                <a:graphicData uri="http://schemas.microsoft.com/office/powerpoint/2016/slidezoom">
                  <pslz:sldZm>
                    <pslz:sldZmObj sldId="310" cId="3055384465">
                      <pslz:zmPr id="{3BA3D17D-BCD7-460B-B4C7-DDA12FFBDD4A}" transitionDur="1000">
                        <p166:blipFill xmlns:p166="http://schemas.microsoft.com/office/powerpoint/2016/6/main">
                          <a:blip r:embed="rId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7" name="Slide Zoom 6">
                  <a:extLst>
                    <a:ext uri="{FF2B5EF4-FFF2-40B4-BE49-F238E27FC236}">
                      <a16:creationId xmlns:a16="http://schemas.microsoft.com/office/drawing/2014/main" id="{BF45598F-F90C-F285-4E58-EB75418BB9A5}"/>
                    </a:ext>
                  </a:extLst>
                </p:cNvPr>
                <p:cNvPicPr>
                  <a:picLocks noGrp="1" noRot="1" noChangeAspect="1" noMove="1" noResize="1" noEditPoints="1" noAdjustHandles="1" noChangeArrowheads="1" noChangeShapeType="1"/>
                </p:cNvPicPr>
                <p:nvPr/>
              </p:nvPicPr>
              <p:blipFill>
                <a:blip r:embed="rId6"/>
                <a:stretch>
                  <a:fillRect/>
                </a:stretch>
              </p:blipFill>
              <p:spPr>
                <a:xfrm>
                  <a:off x="-20391875" y="2246737"/>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363C757-A754-5C36-BAB7-B3206EBF2226}"/>
                    </a:ext>
                  </a:extLst>
                </p:cNvPr>
                <p:cNvGraphicFramePr>
                  <a:graphicFrameLocks noChangeAspect="1"/>
                </p:cNvGraphicFramePr>
                <p:nvPr/>
              </p:nvGraphicFramePr>
              <p:xfrm>
                <a:off x="-13187615" y="3118659"/>
                <a:ext cx="3048000" cy="1492250"/>
              </p:xfrm>
              <a:graphic>
                <a:graphicData uri="http://schemas.microsoft.com/office/powerpoint/2016/slidezoom">
                  <pslz:sldZm>
                    <pslz:sldZmObj sldId="285" cId="730022395">
                      <pslz:zmPr id="{623F3450-9004-405C-BF01-7F15666C1B8B}" transitionDur="1000">
                        <p166:blipFill xmlns:p166="http://schemas.microsoft.com/office/powerpoint/2016/6/main">
                          <a:blip r:embed="rId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9" name="Slide Zoom 8">
                  <a:extLst>
                    <a:ext uri="{FF2B5EF4-FFF2-40B4-BE49-F238E27FC236}">
                      <a16:creationId xmlns:a16="http://schemas.microsoft.com/office/drawing/2014/main" id="{C363C757-A754-5C36-BAB7-B3206EBF2226}"/>
                    </a:ext>
                  </a:extLst>
                </p:cNvPr>
                <p:cNvPicPr>
                  <a:picLocks noGrp="1" noRot="1" noChangeAspect="1" noMove="1" noResize="1" noEditPoints="1" noAdjustHandles="1" noChangeArrowheads="1" noChangeShapeType="1"/>
                </p:cNvPicPr>
                <p:nvPr/>
              </p:nvPicPr>
              <p:blipFill>
                <a:blip r:embed="rId8"/>
                <a:stretch>
                  <a:fillRect/>
                </a:stretch>
              </p:blipFill>
              <p:spPr>
                <a:xfrm>
                  <a:off x="-16791046" y="2205554"/>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6355D7DF-4263-291F-2DAB-6B383D30102A}"/>
                    </a:ext>
                  </a:extLst>
                </p:cNvPr>
                <p:cNvGraphicFramePr>
                  <a:graphicFrameLocks noChangeAspect="1"/>
                </p:cNvGraphicFramePr>
                <p:nvPr/>
              </p:nvGraphicFramePr>
              <p:xfrm>
                <a:off x="-9357921" y="3118659"/>
                <a:ext cx="3048000" cy="1492250"/>
              </p:xfrm>
              <a:graphic>
                <a:graphicData uri="http://schemas.microsoft.com/office/powerpoint/2016/slidezoom">
                  <pslz:sldZm>
                    <pslz:sldZmObj sldId="295" cId="1439745563">
                      <pslz:zmPr id="{13C22C69-8DA3-4755-AAF0-3FB04B3D2FE6}" transitionDur="1000">
                        <p166:blipFill xmlns:p166="http://schemas.microsoft.com/office/powerpoint/2016/6/main">
                          <a:blip r:embed="rId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1" name="Slide Zoom 10">
                  <a:extLst>
                    <a:ext uri="{FF2B5EF4-FFF2-40B4-BE49-F238E27FC236}">
                      <a16:creationId xmlns:a16="http://schemas.microsoft.com/office/drawing/2014/main" id="{6355D7DF-4263-291F-2DAB-6B383D30102A}"/>
                    </a:ext>
                  </a:extLst>
                </p:cNvPr>
                <p:cNvPicPr>
                  <a:picLocks noGrp="1" noRot="1" noChangeAspect="1" noMove="1" noResize="1" noEditPoints="1" noAdjustHandles="1" noChangeArrowheads="1" noChangeShapeType="1"/>
                </p:cNvPicPr>
                <p:nvPr/>
              </p:nvPicPr>
              <p:blipFill>
                <a:blip r:embed="rId10"/>
                <a:stretch>
                  <a:fillRect/>
                </a:stretch>
              </p:blipFill>
              <p:spPr>
                <a:xfrm>
                  <a:off x="-12964709" y="2205554"/>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8F7BE8B1-46FC-2A06-A678-DE198DC04D10}"/>
                    </a:ext>
                  </a:extLst>
                </p:cNvPr>
                <p:cNvGraphicFramePr>
                  <a:graphicFrameLocks noChangeAspect="1"/>
                </p:cNvGraphicFramePr>
                <p:nvPr/>
              </p:nvGraphicFramePr>
              <p:xfrm>
                <a:off x="-5677278" y="3140077"/>
                <a:ext cx="3048000" cy="1492250"/>
              </p:xfrm>
              <a:graphic>
                <a:graphicData uri="http://schemas.microsoft.com/office/powerpoint/2016/slidezoom">
                  <pslz:sldZm>
                    <pslz:sldZmObj sldId="281" cId="3673478666">
                      <pslz:zmPr id="{DD44C82F-7B0E-4467-ACB1-AAF49601E953}" transitionDur="1000">
                        <p166:blipFill xmlns:p166="http://schemas.microsoft.com/office/powerpoint/2016/6/main">
                          <a:blip r:embed="rId1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8F7BE8B1-46FC-2A06-A678-DE198DC04D10}"/>
                    </a:ext>
                  </a:extLst>
                </p:cNvPr>
                <p:cNvPicPr>
                  <a:picLocks noGrp="1" noRot="1" noChangeAspect="1" noMove="1" noResize="1" noEditPoints="1" noAdjustHandles="1" noChangeArrowheads="1" noChangeShapeType="1"/>
                </p:cNvPicPr>
                <p:nvPr/>
              </p:nvPicPr>
              <p:blipFill>
                <a:blip r:embed="rId12"/>
                <a:stretch>
                  <a:fillRect/>
                </a:stretch>
              </p:blipFill>
              <p:spPr>
                <a:xfrm>
                  <a:off x="-9287292" y="2246737"/>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05622E9-A054-F1A2-5363-17DE1A489189}"/>
                    </a:ext>
                  </a:extLst>
                </p:cNvPr>
                <p:cNvGraphicFramePr>
                  <a:graphicFrameLocks noChangeAspect="1"/>
                </p:cNvGraphicFramePr>
                <p:nvPr/>
              </p:nvGraphicFramePr>
              <p:xfrm>
                <a:off x="-2209701" y="3133231"/>
                <a:ext cx="3048000" cy="1492250"/>
              </p:xfrm>
              <a:graphic>
                <a:graphicData uri="http://schemas.microsoft.com/office/powerpoint/2016/slidezoom">
                  <pslz:sldZm>
                    <pslz:sldZmObj sldId="282" cId="3892021338">
                      <pslz:zmPr id="{87F5142A-5F29-4B29-BCF1-7FED63E0582E}" transitionDur="1000">
                        <p166:blipFill xmlns:p166="http://schemas.microsoft.com/office/powerpoint/2016/6/main">
                          <a:blip r:embed="rId1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5" name="Slide Zoom 14">
                  <a:extLst>
                    <a:ext uri="{FF2B5EF4-FFF2-40B4-BE49-F238E27FC236}">
                      <a16:creationId xmlns:a16="http://schemas.microsoft.com/office/drawing/2014/main" id="{B05622E9-A054-F1A2-5363-17DE1A489189}"/>
                    </a:ext>
                  </a:extLst>
                </p:cNvPr>
                <p:cNvPicPr>
                  <a:picLocks noGrp="1" noRot="1" noChangeAspect="1" noMove="1" noResize="1" noEditPoints="1" noAdjustHandles="1" noChangeArrowheads="1" noChangeShapeType="1"/>
                </p:cNvPicPr>
                <p:nvPr/>
              </p:nvPicPr>
              <p:blipFill>
                <a:blip r:embed="rId14"/>
                <a:stretch>
                  <a:fillRect/>
                </a:stretch>
              </p:blipFill>
              <p:spPr>
                <a:xfrm>
                  <a:off x="-5822754" y="2233574"/>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F04EDCBD-4016-F430-59FF-0048B1070B0D}"/>
                    </a:ext>
                  </a:extLst>
                </p:cNvPr>
                <p:cNvGraphicFramePr>
                  <a:graphicFrameLocks noChangeAspect="1"/>
                </p:cNvGraphicFramePr>
                <p:nvPr/>
              </p:nvGraphicFramePr>
              <p:xfrm>
                <a:off x="1279886" y="3133231"/>
                <a:ext cx="3048000" cy="1492250"/>
              </p:xfrm>
              <a:graphic>
                <a:graphicData uri="http://schemas.microsoft.com/office/powerpoint/2016/slidezoom">
                  <pslz:sldZm>
                    <pslz:sldZmObj sldId="298" cId="1108172924">
                      <pslz:zmPr id="{520B7CDF-677D-4DBC-A2EB-F705E0A824B5}" transitionDur="1000">
                        <p166:blipFill xmlns:p166="http://schemas.microsoft.com/office/powerpoint/2016/6/main">
                          <a:blip r:embed="rId1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7" name="Slide Zoom 16">
                  <a:extLst>
                    <a:ext uri="{FF2B5EF4-FFF2-40B4-BE49-F238E27FC236}">
                      <a16:creationId xmlns:a16="http://schemas.microsoft.com/office/drawing/2014/main" id="{F04EDCBD-4016-F430-59FF-0048B1070B0D}"/>
                    </a:ext>
                  </a:extLst>
                </p:cNvPr>
                <p:cNvPicPr>
                  <a:picLocks noGrp="1" noRot="1" noChangeAspect="1" noMove="1" noResize="1" noEditPoints="1" noAdjustHandles="1" noChangeArrowheads="1" noChangeShapeType="1"/>
                </p:cNvPicPr>
                <p:nvPr/>
              </p:nvPicPr>
              <p:blipFill>
                <a:blip r:embed="rId16"/>
                <a:stretch>
                  <a:fillRect/>
                </a:stretch>
              </p:blipFill>
              <p:spPr>
                <a:xfrm>
                  <a:off x="-2336226" y="2233574"/>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E382DC1-01E6-B756-16F1-340B6A761495}"/>
                    </a:ext>
                  </a:extLst>
                </p:cNvPr>
                <p:cNvGraphicFramePr>
                  <a:graphicFrameLocks noChangeAspect="1"/>
                </p:cNvGraphicFramePr>
                <p:nvPr/>
              </p:nvGraphicFramePr>
              <p:xfrm>
                <a:off x="4817072" y="3118659"/>
                <a:ext cx="3048000" cy="1492250"/>
              </p:xfrm>
              <a:graphic>
                <a:graphicData uri="http://schemas.microsoft.com/office/powerpoint/2016/slidezoom">
                  <pslz:sldZm>
                    <pslz:sldZmObj sldId="292" cId="2752981357">
                      <pslz:zmPr id="{BC9BE47C-F854-440A-856A-9F11EDD58BAC}" transitionDur="1000">
                        <p166:blipFill xmlns:p166="http://schemas.microsoft.com/office/powerpoint/2016/6/main">
                          <a:blip r:embed="rId1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9" name="Slide Zoom 18">
                  <a:extLst>
                    <a:ext uri="{FF2B5EF4-FFF2-40B4-BE49-F238E27FC236}">
                      <a16:creationId xmlns:a16="http://schemas.microsoft.com/office/drawing/2014/main" id="{6E382DC1-01E6-B756-16F1-340B6A761495}"/>
                    </a:ext>
                  </a:extLst>
                </p:cNvPr>
                <p:cNvPicPr>
                  <a:picLocks noGrp="1" noRot="1" noChangeAspect="1" noMove="1" noResize="1" noEditPoints="1" noAdjustHandles="1" noChangeArrowheads="1" noChangeShapeType="1"/>
                </p:cNvPicPr>
                <p:nvPr/>
              </p:nvPicPr>
              <p:blipFill>
                <a:blip r:embed="rId18"/>
                <a:stretch>
                  <a:fillRect/>
                </a:stretch>
              </p:blipFill>
              <p:spPr>
                <a:xfrm>
                  <a:off x="1197860" y="2205554"/>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F768DD28-D777-C1CE-6BC7-A82110884A2D}"/>
                    </a:ext>
                  </a:extLst>
                </p:cNvPr>
                <p:cNvGraphicFramePr>
                  <a:graphicFrameLocks noChangeAspect="1"/>
                </p:cNvGraphicFramePr>
                <p:nvPr/>
              </p:nvGraphicFramePr>
              <p:xfrm>
                <a:off x="8284649" y="3140077"/>
                <a:ext cx="3048000" cy="1492250"/>
              </p:xfrm>
              <a:graphic>
                <a:graphicData uri="http://schemas.microsoft.com/office/powerpoint/2016/slidezoom">
                  <pslz:sldZm>
                    <pslz:sldZmObj sldId="297" cId="3783380453">
                      <pslz:zmPr id="{F2B08E44-7C82-4A9D-86A1-C7DD63A77D74}" transitionDur="1000">
                        <p166:blipFill xmlns:p166="http://schemas.microsoft.com/office/powerpoint/2016/6/main">
                          <a:blip r:embed="rId1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1" name="Slide Zoom 20">
                  <a:extLst>
                    <a:ext uri="{FF2B5EF4-FFF2-40B4-BE49-F238E27FC236}">
                      <a16:creationId xmlns:a16="http://schemas.microsoft.com/office/drawing/2014/main" id="{F768DD28-D777-C1CE-6BC7-A82110884A2D}"/>
                    </a:ext>
                  </a:extLst>
                </p:cNvPr>
                <p:cNvPicPr>
                  <a:picLocks noGrp="1" noRot="1" noChangeAspect="1" noMove="1" noResize="1" noEditPoints="1" noAdjustHandles="1" noChangeArrowheads="1" noChangeShapeType="1"/>
                </p:cNvPicPr>
                <p:nvPr/>
              </p:nvPicPr>
              <p:blipFill>
                <a:blip r:embed="rId20"/>
                <a:stretch>
                  <a:fillRect/>
                </a:stretch>
              </p:blipFill>
              <p:spPr>
                <a:xfrm>
                  <a:off x="4662397" y="2246737"/>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B079B947-851A-7B99-E3B3-52887ED06FB3}"/>
                    </a:ext>
                  </a:extLst>
                </p:cNvPr>
                <p:cNvGraphicFramePr>
                  <a:graphicFrameLocks noChangeAspect="1"/>
                </p:cNvGraphicFramePr>
                <p:nvPr/>
              </p:nvGraphicFramePr>
              <p:xfrm>
                <a:off x="11837833" y="3140077"/>
                <a:ext cx="3048000" cy="1492250"/>
              </p:xfrm>
              <a:graphic>
                <a:graphicData uri="http://schemas.microsoft.com/office/powerpoint/2016/slidezoom">
                  <pslz:sldZm>
                    <pslz:sldZmObj sldId="299" cId="2710794926">
                      <pslz:zmPr id="{FB11AF83-6594-4282-8886-45EDF5AD8DFE}" transitionDur="1000">
                        <p166:blipFill xmlns:p166="http://schemas.microsoft.com/office/powerpoint/2016/6/main">
                          <a:blip r:embed="rId2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3" name="Slide Zoom 22">
                  <a:extLst>
                    <a:ext uri="{FF2B5EF4-FFF2-40B4-BE49-F238E27FC236}">
                      <a16:creationId xmlns:a16="http://schemas.microsoft.com/office/drawing/2014/main" id="{B079B947-851A-7B99-E3B3-52887ED06FB3}"/>
                    </a:ext>
                  </a:extLst>
                </p:cNvPr>
                <p:cNvPicPr>
                  <a:picLocks noGrp="1" noRot="1" noChangeAspect="1" noMove="1" noResize="1" noEditPoints="1" noAdjustHandles="1" noChangeArrowheads="1" noChangeShapeType="1"/>
                </p:cNvPicPr>
                <p:nvPr/>
              </p:nvPicPr>
              <p:blipFill>
                <a:blip r:embed="rId22"/>
                <a:stretch>
                  <a:fillRect/>
                </a:stretch>
              </p:blipFill>
              <p:spPr>
                <a:xfrm>
                  <a:off x="8212467" y="2246737"/>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06A8216-3B6C-A64C-FBCB-9FBEB2577F70}"/>
                    </a:ext>
                  </a:extLst>
                </p:cNvPr>
                <p:cNvGraphicFramePr>
                  <a:graphicFrameLocks noChangeAspect="1"/>
                </p:cNvGraphicFramePr>
                <p:nvPr/>
              </p:nvGraphicFramePr>
              <p:xfrm>
                <a:off x="15352865" y="3133231"/>
                <a:ext cx="3048000" cy="1492250"/>
              </p:xfrm>
              <a:graphic>
                <a:graphicData uri="http://schemas.microsoft.com/office/powerpoint/2016/slidezoom">
                  <pslz:sldZm>
                    <pslz:sldZmObj sldId="300" cId="345198691">
                      <pslz:zmPr id="{CA7FBDF1-4852-42B0-928C-DF33AA7C8F54}" transitionDur="1000">
                        <p166:blipFill xmlns:p166="http://schemas.microsoft.com/office/powerpoint/2016/6/main">
                          <a:blip r:embed="rId2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5" name="Slide Zoom 24">
                  <a:extLst>
                    <a:ext uri="{FF2B5EF4-FFF2-40B4-BE49-F238E27FC236}">
                      <a16:creationId xmlns:a16="http://schemas.microsoft.com/office/drawing/2014/main" id="{806A8216-3B6C-A64C-FBCB-9FBEB2577F70}"/>
                    </a:ext>
                  </a:extLst>
                </p:cNvPr>
                <p:cNvPicPr>
                  <a:picLocks noGrp="1" noRot="1" noChangeAspect="1" noMove="1" noResize="1" noEditPoints="1" noAdjustHandles="1" noChangeArrowheads="1" noChangeShapeType="1"/>
                </p:cNvPicPr>
                <p:nvPr/>
              </p:nvPicPr>
              <p:blipFill>
                <a:blip r:embed="rId24"/>
                <a:stretch>
                  <a:fillRect/>
                </a:stretch>
              </p:blipFill>
              <p:spPr>
                <a:xfrm>
                  <a:off x="11724418" y="2233574"/>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9E48EAA6-70BE-3CFC-05CB-A5A8CE8BA29D}"/>
                    </a:ext>
                  </a:extLst>
                </p:cNvPr>
                <p:cNvGraphicFramePr>
                  <a:graphicFrameLocks noChangeAspect="1"/>
                </p:cNvGraphicFramePr>
                <p:nvPr/>
              </p:nvGraphicFramePr>
              <p:xfrm>
                <a:off x="18731195" y="3133231"/>
                <a:ext cx="3048000" cy="1492250"/>
              </p:xfrm>
              <a:graphic>
                <a:graphicData uri="http://schemas.microsoft.com/office/powerpoint/2016/slidezoom">
                  <pslz:sldZm>
                    <pslz:sldZmObj sldId="289" cId="2116555242">
                      <pslz:zmPr id="{C1FE280B-F83A-4676-8573-7A2CB88577BF}" transitionDur="1000">
                        <p166:blipFill xmlns:p166="http://schemas.microsoft.com/office/powerpoint/2016/6/main">
                          <a:blip r:embed="rId2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7" name="Slide Zoom 26">
                  <a:extLst>
                    <a:ext uri="{FF2B5EF4-FFF2-40B4-BE49-F238E27FC236}">
                      <a16:creationId xmlns:a16="http://schemas.microsoft.com/office/drawing/2014/main" id="{9E48EAA6-70BE-3CFC-05CB-A5A8CE8BA29D}"/>
                    </a:ext>
                  </a:extLst>
                </p:cNvPr>
                <p:cNvPicPr>
                  <a:picLocks noGrp="1" noRot="1" noChangeAspect="1" noMove="1" noResize="1" noEditPoints="1" noAdjustHandles="1" noChangeArrowheads="1" noChangeShapeType="1"/>
                </p:cNvPicPr>
                <p:nvPr/>
              </p:nvPicPr>
              <p:blipFill>
                <a:blip r:embed="rId26"/>
                <a:stretch>
                  <a:fillRect/>
                </a:stretch>
              </p:blipFill>
              <p:spPr>
                <a:xfrm>
                  <a:off x="15099787" y="2233574"/>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C6C62B64-DD9E-1191-6F04-5C22994C534B}"/>
                    </a:ext>
                  </a:extLst>
                </p:cNvPr>
                <p:cNvGraphicFramePr>
                  <a:graphicFrameLocks noChangeAspect="1"/>
                </p:cNvGraphicFramePr>
                <p:nvPr/>
              </p:nvGraphicFramePr>
              <p:xfrm>
                <a:off x="21973341" y="3133231"/>
                <a:ext cx="3048000" cy="1492250"/>
              </p:xfrm>
              <a:graphic>
                <a:graphicData uri="http://schemas.microsoft.com/office/powerpoint/2016/slidezoom">
                  <pslz:sldZm>
                    <pslz:sldZmObj sldId="288" cId="3201962525">
                      <pslz:zmPr id="{0406A83B-F720-4205-8532-9C18C1EFAE9A}" transitionDur="1000">
                        <p166:blipFill xmlns:p166="http://schemas.microsoft.com/office/powerpoint/2016/6/main">
                          <a:blip r:embed="rId2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9" name="Slide Zoom 28">
                  <a:extLst>
                    <a:ext uri="{FF2B5EF4-FFF2-40B4-BE49-F238E27FC236}">
                      <a16:creationId xmlns:a16="http://schemas.microsoft.com/office/drawing/2014/main" id="{C6C62B64-DD9E-1191-6F04-5C22994C534B}"/>
                    </a:ext>
                  </a:extLst>
                </p:cNvPr>
                <p:cNvPicPr>
                  <a:picLocks noGrp="1" noRot="1" noChangeAspect="1" noMove="1" noResize="1" noEditPoints="1" noAdjustHandles="1" noChangeArrowheads="1" noChangeShapeType="1"/>
                </p:cNvPicPr>
                <p:nvPr/>
              </p:nvPicPr>
              <p:blipFill>
                <a:blip r:embed="rId28"/>
                <a:stretch>
                  <a:fillRect/>
                </a:stretch>
              </p:blipFill>
              <p:spPr>
                <a:xfrm>
                  <a:off x="18339091" y="2233574"/>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D441B5A2-0B08-9CB8-0A2A-0CE55493BC46}"/>
                    </a:ext>
                  </a:extLst>
                </p:cNvPr>
                <p:cNvGraphicFramePr>
                  <a:graphicFrameLocks noChangeAspect="1"/>
                </p:cNvGraphicFramePr>
                <p:nvPr/>
              </p:nvGraphicFramePr>
              <p:xfrm>
                <a:off x="25517032" y="3133231"/>
                <a:ext cx="3048000" cy="1492250"/>
              </p:xfrm>
              <a:graphic>
                <a:graphicData uri="http://schemas.microsoft.com/office/powerpoint/2016/slidezoom">
                  <pslz:sldZm>
                    <pslz:sldZmObj sldId="303" cId="334332280">
                      <pslz:zmPr id="{7E63AFCA-F836-45F9-AD4A-98324ABB6DEB}" transitionDur="1000">
                        <p166:blipFill xmlns:p166="http://schemas.microsoft.com/office/powerpoint/2016/6/main">
                          <a:blip r:embed="rId2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1" name="Slide Zoom 30">
                  <a:extLst>
                    <a:ext uri="{FF2B5EF4-FFF2-40B4-BE49-F238E27FC236}">
                      <a16:creationId xmlns:a16="http://schemas.microsoft.com/office/drawing/2014/main" id="{D441B5A2-0B08-9CB8-0A2A-0CE55493BC46}"/>
                    </a:ext>
                  </a:extLst>
                </p:cNvPr>
                <p:cNvPicPr>
                  <a:picLocks noGrp="1" noRot="1" noChangeAspect="1" noMove="1" noResize="1" noEditPoints="1" noAdjustHandles="1" noChangeArrowheads="1" noChangeShapeType="1"/>
                </p:cNvPicPr>
                <p:nvPr/>
              </p:nvPicPr>
              <p:blipFill>
                <a:blip r:embed="rId30"/>
                <a:stretch>
                  <a:fillRect/>
                </a:stretch>
              </p:blipFill>
              <p:spPr>
                <a:xfrm>
                  <a:off x="21879676" y="2233574"/>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DCAED793-7979-4350-6BBA-EFB55D6DE57C}"/>
                    </a:ext>
                  </a:extLst>
                </p:cNvPr>
                <p:cNvGraphicFramePr>
                  <a:graphicFrameLocks noChangeAspect="1"/>
                </p:cNvGraphicFramePr>
                <p:nvPr/>
              </p:nvGraphicFramePr>
              <p:xfrm>
                <a:off x="29079710" y="3118659"/>
                <a:ext cx="3048000" cy="1492250"/>
              </p:xfrm>
              <a:graphic>
                <a:graphicData uri="http://schemas.microsoft.com/office/powerpoint/2016/slidezoom">
                  <pslz:sldZm>
                    <pslz:sldZmObj sldId="301" cId="3603784345">
                      <pslz:zmPr id="{103EF517-2F4F-411E-B03A-FCBFB139309C}" transitionDur="1000">
                        <p166:blipFill xmlns:p166="http://schemas.microsoft.com/office/powerpoint/2016/6/main">
                          <a:blip r:embed="rId3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3" name="Slide Zoom 32">
                  <a:extLst>
                    <a:ext uri="{FF2B5EF4-FFF2-40B4-BE49-F238E27FC236}">
                      <a16:creationId xmlns:a16="http://schemas.microsoft.com/office/drawing/2014/main" id="{DCAED793-7979-4350-6BBA-EFB55D6DE57C}"/>
                    </a:ext>
                  </a:extLst>
                </p:cNvPr>
                <p:cNvPicPr>
                  <a:picLocks noGrp="1" noRot="1" noChangeAspect="1" noMove="1" noResize="1" noEditPoints="1" noAdjustHandles="1" noChangeArrowheads="1" noChangeShapeType="1"/>
                </p:cNvPicPr>
                <p:nvPr/>
              </p:nvPicPr>
              <p:blipFill>
                <a:blip r:embed="rId32"/>
                <a:stretch>
                  <a:fillRect/>
                </a:stretch>
              </p:blipFill>
              <p:spPr>
                <a:xfrm>
                  <a:off x="25439231" y="2205554"/>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546BA97C-F39F-1F5A-C856-8A56AD555EF7}"/>
                    </a:ext>
                  </a:extLst>
                </p:cNvPr>
                <p:cNvGraphicFramePr>
                  <a:graphicFrameLocks noChangeAspect="1"/>
                </p:cNvGraphicFramePr>
                <p:nvPr/>
              </p:nvGraphicFramePr>
              <p:xfrm>
                <a:off x="32516003" y="3079115"/>
                <a:ext cx="3048000" cy="1492250"/>
              </p:xfrm>
              <a:graphic>
                <a:graphicData uri="http://schemas.microsoft.com/office/powerpoint/2016/slidezoom">
                  <pslz:sldZm>
                    <pslz:sldZmObj sldId="302" cId="2830284224">
                      <pslz:zmPr id="{53CD1713-0150-4BED-9FFA-3D7FB35CBF1D}" transitionDur="1000">
                        <p166:blipFill xmlns:p166="http://schemas.microsoft.com/office/powerpoint/2016/6/main">
                          <a:blip r:embed="rId3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5" name="Slide Zoom 34">
                  <a:extLst>
                    <a:ext uri="{FF2B5EF4-FFF2-40B4-BE49-F238E27FC236}">
                      <a16:creationId xmlns:a16="http://schemas.microsoft.com/office/drawing/2014/main" id="{546BA97C-F39F-1F5A-C856-8A56AD555EF7}"/>
                    </a:ext>
                  </a:extLst>
                </p:cNvPr>
                <p:cNvPicPr>
                  <a:picLocks noGrp="1" noRot="1" noChangeAspect="1" noMove="1" noResize="1" noEditPoints="1" noAdjustHandles="1" noChangeArrowheads="1" noChangeShapeType="1"/>
                </p:cNvPicPr>
                <p:nvPr/>
              </p:nvPicPr>
              <p:blipFill>
                <a:blip r:embed="rId34"/>
                <a:stretch>
                  <a:fillRect/>
                </a:stretch>
              </p:blipFill>
              <p:spPr>
                <a:xfrm>
                  <a:off x="28872512" y="2129517"/>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FD065678-3E12-3463-D994-EABB92FF500B}"/>
                    </a:ext>
                  </a:extLst>
                </p:cNvPr>
                <p:cNvGraphicFramePr>
                  <a:graphicFrameLocks noChangeAspect="1"/>
                </p:cNvGraphicFramePr>
                <p:nvPr/>
              </p:nvGraphicFramePr>
              <p:xfrm>
                <a:off x="35995186" y="3079115"/>
                <a:ext cx="3048000" cy="1492250"/>
              </p:xfrm>
              <a:graphic>
                <a:graphicData uri="http://schemas.microsoft.com/office/powerpoint/2016/slidezoom">
                  <pslz:sldZm>
                    <pslz:sldZmObj sldId="304" cId="2757602925">
                      <pslz:zmPr id="{97962E41-1D64-445F-8AA3-FDABE32DABEB}" transitionDur="1000">
                        <p166:blipFill xmlns:p166="http://schemas.microsoft.com/office/powerpoint/2016/6/main">
                          <a:blip r:embed="rId3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7" name="Slide Zoom 36">
                  <a:extLst>
                    <a:ext uri="{FF2B5EF4-FFF2-40B4-BE49-F238E27FC236}">
                      <a16:creationId xmlns:a16="http://schemas.microsoft.com/office/drawing/2014/main" id="{FD065678-3E12-3463-D994-EABB92FF500B}"/>
                    </a:ext>
                  </a:extLst>
                </p:cNvPr>
                <p:cNvPicPr>
                  <a:picLocks noGrp="1" noRot="1" noChangeAspect="1" noMove="1" noResize="1" noEditPoints="1" noAdjustHandles="1" noChangeArrowheads="1" noChangeShapeType="1"/>
                </p:cNvPicPr>
                <p:nvPr/>
              </p:nvPicPr>
              <p:blipFill>
                <a:blip r:embed="rId36"/>
                <a:stretch>
                  <a:fillRect/>
                </a:stretch>
              </p:blipFill>
              <p:spPr>
                <a:xfrm>
                  <a:off x="32348645" y="2129517"/>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B88E41BC-A3A6-0F22-F446-1DFD7DD18B49}"/>
                    </a:ext>
                  </a:extLst>
                </p:cNvPr>
                <p:cNvGraphicFramePr>
                  <a:graphicFrameLocks noChangeAspect="1"/>
                </p:cNvGraphicFramePr>
                <p:nvPr/>
              </p:nvGraphicFramePr>
              <p:xfrm>
                <a:off x="39396229" y="3079115"/>
                <a:ext cx="3048000" cy="1492250"/>
              </p:xfrm>
              <a:graphic>
                <a:graphicData uri="http://schemas.microsoft.com/office/powerpoint/2016/slidezoom">
                  <pslz:sldZm>
                    <pslz:sldZmObj sldId="284" cId="2870846738">
                      <pslz:zmPr id="{E46B82F2-1BE4-4C98-9273-3C07B1864BB7}" transitionDur="1000">
                        <p166:blipFill xmlns:p166="http://schemas.microsoft.com/office/powerpoint/2016/6/main">
                          <a:blip r:embed="rId3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9" name="Slide Zoom 38">
                  <a:extLst>
                    <a:ext uri="{FF2B5EF4-FFF2-40B4-BE49-F238E27FC236}">
                      <a16:creationId xmlns:a16="http://schemas.microsoft.com/office/drawing/2014/main" id="{B88E41BC-A3A6-0F22-F446-1DFD7DD18B49}"/>
                    </a:ext>
                  </a:extLst>
                </p:cNvPr>
                <p:cNvPicPr>
                  <a:picLocks noGrp="1" noRot="1" noChangeAspect="1" noMove="1" noResize="1" noEditPoints="1" noAdjustHandles="1" noChangeArrowheads="1" noChangeShapeType="1"/>
                </p:cNvPicPr>
                <p:nvPr/>
              </p:nvPicPr>
              <p:blipFill>
                <a:blip r:embed="rId38"/>
                <a:stretch>
                  <a:fillRect/>
                </a:stretch>
              </p:blipFill>
              <p:spPr>
                <a:xfrm>
                  <a:off x="35746707" y="2129517"/>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B9AB4336-E435-1371-B024-AAAB7388F0D3}"/>
                    </a:ext>
                  </a:extLst>
                </p:cNvPr>
                <p:cNvGraphicFramePr>
                  <a:graphicFrameLocks noChangeAspect="1"/>
                </p:cNvGraphicFramePr>
                <p:nvPr/>
              </p:nvGraphicFramePr>
              <p:xfrm>
                <a:off x="42812312" y="3041015"/>
                <a:ext cx="3048000" cy="1492250"/>
              </p:xfrm>
              <a:graphic>
                <a:graphicData uri="http://schemas.microsoft.com/office/powerpoint/2016/slidezoom">
                  <pslz:sldZm>
                    <pslz:sldZmObj sldId="307" cId="2340982362">
                      <pslz:zmPr id="{154011D6-9E1A-4FD0-815D-0430E7D70AA3}" transitionDur="1000">
                        <p166:blipFill xmlns:p166="http://schemas.microsoft.com/office/powerpoint/2016/6/main">
                          <a:blip r:embed="rId3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1" name="Slide Zoom 40">
                  <a:extLst>
                    <a:ext uri="{FF2B5EF4-FFF2-40B4-BE49-F238E27FC236}">
                      <a16:creationId xmlns:a16="http://schemas.microsoft.com/office/drawing/2014/main" id="{B9AB4336-E435-1371-B024-AAAB7388F0D3}"/>
                    </a:ext>
                  </a:extLst>
                </p:cNvPr>
                <p:cNvPicPr>
                  <a:picLocks noGrp="1" noRot="1" noChangeAspect="1" noMove="1" noResize="1" noEditPoints="1" noAdjustHandles="1" noChangeArrowheads="1" noChangeShapeType="1"/>
                </p:cNvPicPr>
                <p:nvPr/>
              </p:nvPicPr>
              <p:blipFill>
                <a:blip r:embed="rId40"/>
                <a:stretch>
                  <a:fillRect/>
                </a:stretch>
              </p:blipFill>
              <p:spPr>
                <a:xfrm>
                  <a:off x="39159796" y="20562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FB2EE65F-6F38-F60E-CE85-49E9A522A6DD}"/>
                    </a:ext>
                  </a:extLst>
                </p:cNvPr>
                <p:cNvGraphicFramePr>
                  <a:graphicFrameLocks noChangeAspect="1"/>
                </p:cNvGraphicFramePr>
                <p:nvPr/>
              </p:nvGraphicFramePr>
              <p:xfrm>
                <a:off x="46291495" y="3041015"/>
                <a:ext cx="3048000" cy="1492250"/>
              </p:xfrm>
              <a:graphic>
                <a:graphicData uri="http://schemas.microsoft.com/office/powerpoint/2016/slidezoom">
                  <pslz:sldZm>
                    <pslz:sldZmObj sldId="305" cId="1904093778">
                      <pslz:zmPr id="{2A76CE1B-9F7C-4594-A5E9-2A96926BE163}" transitionDur="1000">
                        <p166:blipFill xmlns:p166="http://schemas.microsoft.com/office/powerpoint/2016/6/main">
                          <a:blip r:embed="rId4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3" name="Slide Zoom 42">
                  <a:extLst>
                    <a:ext uri="{FF2B5EF4-FFF2-40B4-BE49-F238E27FC236}">
                      <a16:creationId xmlns:a16="http://schemas.microsoft.com/office/drawing/2014/main" id="{FB2EE65F-6F38-F60E-CE85-49E9A522A6DD}"/>
                    </a:ext>
                  </a:extLst>
                </p:cNvPr>
                <p:cNvPicPr>
                  <a:picLocks noGrp="1" noRot="1" noChangeAspect="1" noMove="1" noResize="1" noEditPoints="1" noAdjustHandles="1" noChangeArrowheads="1" noChangeShapeType="1"/>
                </p:cNvPicPr>
                <p:nvPr/>
              </p:nvPicPr>
              <p:blipFill>
                <a:blip r:embed="rId42"/>
                <a:stretch>
                  <a:fillRect/>
                </a:stretch>
              </p:blipFill>
              <p:spPr>
                <a:xfrm>
                  <a:off x="42635929" y="20562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97B471DE-9A71-5076-FA24-D13CA723D63C}"/>
                    </a:ext>
                  </a:extLst>
                </p:cNvPr>
                <p:cNvGraphicFramePr>
                  <a:graphicFrameLocks noChangeAspect="1"/>
                </p:cNvGraphicFramePr>
                <p:nvPr/>
              </p:nvGraphicFramePr>
              <p:xfrm>
                <a:off x="49854173" y="3041015"/>
                <a:ext cx="3048000" cy="1492250"/>
              </p:xfrm>
              <a:graphic>
                <a:graphicData uri="http://schemas.microsoft.com/office/powerpoint/2016/slidezoom">
                  <pslz:sldZm>
                    <pslz:sldZmObj sldId="309" cId="3490208895">
                      <pslz:zmPr id="{C88E4904-CE4F-48AE-B7F5-309B9482E746}" transitionDur="1000">
                        <p166:blipFill xmlns:p166="http://schemas.microsoft.com/office/powerpoint/2016/6/main">
                          <a:blip r:embed="rId4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5" name="Slide Zoom 44">
                  <a:extLst>
                    <a:ext uri="{FF2B5EF4-FFF2-40B4-BE49-F238E27FC236}">
                      <a16:creationId xmlns:a16="http://schemas.microsoft.com/office/drawing/2014/main" id="{97B471DE-9A71-5076-FA24-D13CA723D63C}"/>
                    </a:ext>
                  </a:extLst>
                </p:cNvPr>
                <p:cNvPicPr>
                  <a:picLocks noGrp="1" noRot="1" noChangeAspect="1" noMove="1" noResize="1" noEditPoints="1" noAdjustHandles="1" noChangeArrowheads="1" noChangeShapeType="1"/>
                </p:cNvPicPr>
                <p:nvPr/>
              </p:nvPicPr>
              <p:blipFill>
                <a:blip r:embed="rId44"/>
                <a:stretch>
                  <a:fillRect/>
                </a:stretch>
              </p:blipFill>
              <p:spPr>
                <a:xfrm>
                  <a:off x="46195485" y="20562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p:grpSp>
      <p:pic>
        <p:nvPicPr>
          <p:cNvPr id="59" name="Graphic 58" descr="Caret Right outline">
            <a:hlinkClick r:id="" action="ppaction://hlinkshowjump?jump=nextslide"/>
            <a:extLst>
              <a:ext uri="{FF2B5EF4-FFF2-40B4-BE49-F238E27FC236}">
                <a16:creationId xmlns:a16="http://schemas.microsoft.com/office/drawing/2014/main" id="{48D45922-586F-9674-A4DC-B676A1442961}"/>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1871537" y="5433243"/>
            <a:ext cx="914400" cy="914400"/>
          </a:xfrm>
          <a:prstGeom prst="rect">
            <a:avLst/>
          </a:prstGeom>
        </p:spPr>
      </p:pic>
      <p:pic>
        <p:nvPicPr>
          <p:cNvPr id="61" name="Graphic 60" descr="Caret Left outline">
            <a:hlinkClick r:id="" action="ppaction://hlinkshowjump?jump=previousslide"/>
            <a:extLst>
              <a:ext uri="{FF2B5EF4-FFF2-40B4-BE49-F238E27FC236}">
                <a16:creationId xmlns:a16="http://schemas.microsoft.com/office/drawing/2014/main" id="{D5A6D742-F3F2-C673-0415-C9F81656061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1571" y="4976043"/>
            <a:ext cx="914400" cy="914400"/>
          </a:xfrm>
          <a:prstGeom prst="rect">
            <a:avLst/>
          </a:prstGeom>
        </p:spPr>
      </p:pic>
      <p:pic>
        <p:nvPicPr>
          <p:cNvPr id="62" name="Graphic 61" descr="Caret Left outline">
            <a:hlinkClick r:id="" action="ppaction://hlinkshowjump?jump=nextslide"/>
            <a:extLst>
              <a:ext uri="{FF2B5EF4-FFF2-40B4-BE49-F238E27FC236}">
                <a16:creationId xmlns:a16="http://schemas.microsoft.com/office/drawing/2014/main" id="{A80FF0E6-5CD9-402E-5222-6DD999BBBCB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flipH="1">
            <a:off x="10864408" y="4976043"/>
            <a:ext cx="914400" cy="914400"/>
          </a:xfrm>
          <a:prstGeom prst="rect">
            <a:avLst/>
          </a:prstGeom>
        </p:spPr>
      </p:pic>
      <p:grpSp>
        <p:nvGrpSpPr>
          <p:cNvPr id="2" name="Group 1">
            <a:extLst>
              <a:ext uri="{FF2B5EF4-FFF2-40B4-BE49-F238E27FC236}">
                <a16:creationId xmlns:a16="http://schemas.microsoft.com/office/drawing/2014/main" id="{F26FFFE4-35A2-513B-6022-CF3D5F5282CE}"/>
              </a:ext>
            </a:extLst>
          </p:cNvPr>
          <p:cNvGrpSpPr/>
          <p:nvPr/>
        </p:nvGrpSpPr>
        <p:grpSpPr>
          <a:xfrm>
            <a:off x="5768611" y="5240777"/>
            <a:ext cx="680754" cy="252000"/>
            <a:chOff x="5768611" y="5240777"/>
            <a:chExt cx="680754" cy="252000"/>
          </a:xfrm>
        </p:grpSpPr>
        <p:sp>
          <p:nvSpPr>
            <p:cNvPr id="4" name="!!start">
              <a:hlinkClick r:id="" action="ppaction://hlinkshowjump?jump=firstslide"/>
              <a:extLst>
                <a:ext uri="{FF2B5EF4-FFF2-40B4-BE49-F238E27FC236}">
                  <a16:creationId xmlns:a16="http://schemas.microsoft.com/office/drawing/2014/main" id="{32E86905-7369-BDC5-2426-C49343C418F2}"/>
                </a:ext>
              </a:extLst>
            </p:cNvPr>
            <p:cNvSpPr/>
            <p:nvPr/>
          </p:nvSpPr>
          <p:spPr>
            <a:xfrm>
              <a:off x="5768611" y="5240777"/>
              <a:ext cx="252000" cy="25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end">
              <a:hlinkClick r:id="rId49" action="ppaction://hlinksldjump"/>
              <a:extLst>
                <a:ext uri="{FF2B5EF4-FFF2-40B4-BE49-F238E27FC236}">
                  <a16:creationId xmlns:a16="http://schemas.microsoft.com/office/drawing/2014/main" id="{04A828D4-CC7D-385F-4F47-5DE2766B9523}"/>
                </a:ext>
              </a:extLst>
            </p:cNvPr>
            <p:cNvSpPr/>
            <p:nvPr/>
          </p:nvSpPr>
          <p:spPr>
            <a:xfrm>
              <a:off x="6197365" y="5240777"/>
              <a:ext cx="252000" cy="25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1863380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ouse&#10;&#10;Description automatically generated">
            <a:extLst>
              <a:ext uri="{FF2B5EF4-FFF2-40B4-BE49-F238E27FC236}">
                <a16:creationId xmlns:a16="http://schemas.microsoft.com/office/drawing/2014/main" id="{76AFFD40-E28E-7E85-6E78-8FE8FAF3D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94" y="0"/>
            <a:ext cx="12191999" cy="6858000"/>
          </a:xfrm>
          <a:prstGeom prst="rect">
            <a:avLst/>
          </a:prstGeom>
        </p:spPr>
      </p:pic>
      <p:grpSp>
        <p:nvGrpSpPr>
          <p:cNvPr id="56" name="Group 55">
            <a:extLst>
              <a:ext uri="{FF2B5EF4-FFF2-40B4-BE49-F238E27FC236}">
                <a16:creationId xmlns:a16="http://schemas.microsoft.com/office/drawing/2014/main" id="{87A10EF2-32B8-F578-85A2-B20AE2FFE3AF}"/>
              </a:ext>
            </a:extLst>
          </p:cNvPr>
          <p:cNvGrpSpPr/>
          <p:nvPr/>
        </p:nvGrpSpPr>
        <p:grpSpPr>
          <a:xfrm>
            <a:off x="-27439456" y="2013038"/>
            <a:ext cx="73131999" cy="3059856"/>
            <a:chOff x="-20293984" y="3041015"/>
            <a:chExt cx="73196157" cy="1591312"/>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001927C-CD1E-5BDF-A275-0985651CDDD6}"/>
                    </a:ext>
                  </a:extLst>
                </p:cNvPr>
                <p:cNvGraphicFramePr>
                  <a:graphicFrameLocks noChangeAspect="1"/>
                </p:cNvGraphicFramePr>
                <p:nvPr/>
              </p:nvGraphicFramePr>
              <p:xfrm>
                <a:off x="-20293984" y="3140077"/>
                <a:ext cx="3048000" cy="1492250"/>
              </p:xfrm>
              <a:graphic>
                <a:graphicData uri="http://schemas.microsoft.com/office/powerpoint/2016/slidezoom">
                  <pslz:sldZm>
                    <pslz:sldZmObj sldId="312" cId="3211009651">
                      <pslz:zmPr id="{C91E5B0B-BA16-4755-9B2A-38AB8DDE791F}" transitionDur="1000">
                        <p166:blipFill xmlns:p166="http://schemas.microsoft.com/office/powerpoint/2016/6/main">
                          <a:blip r:embed="rId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5" name="Slide Zoom 4">
                  <a:extLst>
                    <a:ext uri="{FF2B5EF4-FFF2-40B4-BE49-F238E27FC236}">
                      <a16:creationId xmlns:a16="http://schemas.microsoft.com/office/drawing/2014/main" id="{7001927C-CD1E-5BDF-A275-0985651CDDD6}"/>
                    </a:ext>
                  </a:extLst>
                </p:cNvPr>
                <p:cNvPicPr>
                  <a:picLocks noGrp="1" noRot="1" noChangeAspect="1" noMove="1" noResize="1" noEditPoints="1" noAdjustHandles="1" noChangeArrowheads="1" noChangeShapeType="1"/>
                </p:cNvPicPr>
                <p:nvPr/>
              </p:nvPicPr>
              <p:blipFill>
                <a:blip r:embed="rId4"/>
                <a:stretch>
                  <a:fillRect/>
                </a:stretch>
              </p:blipFill>
              <p:spPr>
                <a:xfrm>
                  <a:off x="-27439456" y="22035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F45598F-F90C-F285-4E58-EB75418BB9A5}"/>
                    </a:ext>
                  </a:extLst>
                </p:cNvPr>
                <p:cNvGraphicFramePr>
                  <a:graphicFrameLocks noChangeAspect="1"/>
                </p:cNvGraphicFramePr>
                <p:nvPr/>
              </p:nvGraphicFramePr>
              <p:xfrm>
                <a:off x="-16791603" y="3140077"/>
                <a:ext cx="3048000" cy="1492250"/>
              </p:xfrm>
              <a:graphic>
                <a:graphicData uri="http://schemas.microsoft.com/office/powerpoint/2016/slidezoom">
                  <pslz:sldZm>
                    <pslz:sldZmObj sldId="310" cId="3055384465">
                      <pslz:zmPr id="{3BA3D17D-BCD7-460B-B4C7-DDA12FFBDD4A}" transitionDur="1000">
                        <p166:blipFill xmlns:p166="http://schemas.microsoft.com/office/powerpoint/2016/6/main">
                          <a:blip r:embed="rId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7" name="Slide Zoom 6">
                  <a:extLst>
                    <a:ext uri="{FF2B5EF4-FFF2-40B4-BE49-F238E27FC236}">
                      <a16:creationId xmlns:a16="http://schemas.microsoft.com/office/drawing/2014/main" id="{BF45598F-F90C-F285-4E58-EB75418BB9A5}"/>
                    </a:ext>
                  </a:extLst>
                </p:cNvPr>
                <p:cNvPicPr>
                  <a:picLocks noGrp="1" noRot="1" noChangeAspect="1" noMove="1" noResize="1" noEditPoints="1" noAdjustHandles="1" noChangeArrowheads="1" noChangeShapeType="1"/>
                </p:cNvPicPr>
                <p:nvPr/>
              </p:nvPicPr>
              <p:blipFill>
                <a:blip r:embed="rId6"/>
                <a:stretch>
                  <a:fillRect/>
                </a:stretch>
              </p:blipFill>
              <p:spPr>
                <a:xfrm>
                  <a:off x="-23940145" y="22035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363C757-A754-5C36-BAB7-B3206EBF2226}"/>
                    </a:ext>
                  </a:extLst>
                </p:cNvPr>
                <p:cNvGraphicFramePr>
                  <a:graphicFrameLocks noChangeAspect="1"/>
                </p:cNvGraphicFramePr>
                <p:nvPr/>
              </p:nvGraphicFramePr>
              <p:xfrm>
                <a:off x="-13187615" y="3118659"/>
                <a:ext cx="3048000" cy="1492250"/>
              </p:xfrm>
              <a:graphic>
                <a:graphicData uri="http://schemas.microsoft.com/office/powerpoint/2016/slidezoom">
                  <pslz:sldZm>
                    <pslz:sldZmObj sldId="285" cId="730022395">
                      <pslz:zmPr id="{623F3450-9004-405C-BF01-7F15666C1B8B}" transitionDur="1000">
                        <p166:blipFill xmlns:p166="http://schemas.microsoft.com/office/powerpoint/2016/6/main">
                          <a:blip r:embed="rId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9" name="Slide Zoom 8">
                  <a:extLst>
                    <a:ext uri="{FF2B5EF4-FFF2-40B4-BE49-F238E27FC236}">
                      <a16:creationId xmlns:a16="http://schemas.microsoft.com/office/drawing/2014/main" id="{C363C757-A754-5C36-BAB7-B3206EBF2226}"/>
                    </a:ext>
                  </a:extLst>
                </p:cNvPr>
                <p:cNvPicPr>
                  <a:picLocks noGrp="1" noRot="1" noChangeAspect="1" noMove="1" noResize="1" noEditPoints="1" noAdjustHandles="1" noChangeArrowheads="1" noChangeShapeType="1"/>
                </p:cNvPicPr>
                <p:nvPr/>
              </p:nvPicPr>
              <p:blipFill>
                <a:blip r:embed="rId8"/>
                <a:stretch>
                  <a:fillRect/>
                </a:stretch>
              </p:blipFill>
              <p:spPr>
                <a:xfrm>
                  <a:off x="-20339316" y="216233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6355D7DF-4263-291F-2DAB-6B383D30102A}"/>
                    </a:ext>
                  </a:extLst>
                </p:cNvPr>
                <p:cNvGraphicFramePr>
                  <a:graphicFrameLocks noChangeAspect="1"/>
                </p:cNvGraphicFramePr>
                <p:nvPr/>
              </p:nvGraphicFramePr>
              <p:xfrm>
                <a:off x="-9357921" y="3118659"/>
                <a:ext cx="3048000" cy="1492250"/>
              </p:xfrm>
              <a:graphic>
                <a:graphicData uri="http://schemas.microsoft.com/office/powerpoint/2016/slidezoom">
                  <pslz:sldZm>
                    <pslz:sldZmObj sldId="295" cId="1439745563">
                      <pslz:zmPr id="{13C22C69-8DA3-4755-AAF0-3FB04B3D2FE6}" transitionDur="1000">
                        <p166:blipFill xmlns:p166="http://schemas.microsoft.com/office/powerpoint/2016/6/main">
                          <a:blip r:embed="rId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1" name="Slide Zoom 10">
                  <a:extLst>
                    <a:ext uri="{FF2B5EF4-FFF2-40B4-BE49-F238E27FC236}">
                      <a16:creationId xmlns:a16="http://schemas.microsoft.com/office/drawing/2014/main" id="{6355D7DF-4263-291F-2DAB-6B383D30102A}"/>
                    </a:ext>
                  </a:extLst>
                </p:cNvPr>
                <p:cNvPicPr>
                  <a:picLocks noGrp="1" noRot="1" noChangeAspect="1" noMove="1" noResize="1" noEditPoints="1" noAdjustHandles="1" noChangeArrowheads="1" noChangeShapeType="1"/>
                </p:cNvPicPr>
                <p:nvPr/>
              </p:nvPicPr>
              <p:blipFill>
                <a:blip r:embed="rId10"/>
                <a:stretch>
                  <a:fillRect/>
                </a:stretch>
              </p:blipFill>
              <p:spPr>
                <a:xfrm>
                  <a:off x="-16512979" y="216233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8F7BE8B1-46FC-2A06-A678-DE198DC04D10}"/>
                    </a:ext>
                  </a:extLst>
                </p:cNvPr>
                <p:cNvGraphicFramePr>
                  <a:graphicFrameLocks noChangeAspect="1"/>
                </p:cNvGraphicFramePr>
                <p:nvPr/>
              </p:nvGraphicFramePr>
              <p:xfrm>
                <a:off x="-5677278" y="3140077"/>
                <a:ext cx="3048000" cy="1492250"/>
              </p:xfrm>
              <a:graphic>
                <a:graphicData uri="http://schemas.microsoft.com/office/powerpoint/2016/slidezoom">
                  <pslz:sldZm>
                    <pslz:sldZmObj sldId="281" cId="3673478666">
                      <pslz:zmPr id="{DD44C82F-7B0E-4467-ACB1-AAF49601E953}" transitionDur="1000">
                        <p166:blipFill xmlns:p166="http://schemas.microsoft.com/office/powerpoint/2016/6/main">
                          <a:blip r:embed="rId1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8F7BE8B1-46FC-2A06-A678-DE198DC04D10}"/>
                    </a:ext>
                  </a:extLst>
                </p:cNvPr>
                <p:cNvPicPr>
                  <a:picLocks noGrp="1" noRot="1" noChangeAspect="1" noMove="1" noResize="1" noEditPoints="1" noAdjustHandles="1" noChangeArrowheads="1" noChangeShapeType="1"/>
                </p:cNvPicPr>
                <p:nvPr/>
              </p:nvPicPr>
              <p:blipFill>
                <a:blip r:embed="rId12"/>
                <a:stretch>
                  <a:fillRect/>
                </a:stretch>
              </p:blipFill>
              <p:spPr>
                <a:xfrm>
                  <a:off x="-12835562" y="22035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05622E9-A054-F1A2-5363-17DE1A489189}"/>
                    </a:ext>
                  </a:extLst>
                </p:cNvPr>
                <p:cNvGraphicFramePr>
                  <a:graphicFrameLocks noChangeAspect="1"/>
                </p:cNvGraphicFramePr>
                <p:nvPr/>
              </p:nvGraphicFramePr>
              <p:xfrm>
                <a:off x="-2209701" y="3133231"/>
                <a:ext cx="3048000" cy="1492250"/>
              </p:xfrm>
              <a:graphic>
                <a:graphicData uri="http://schemas.microsoft.com/office/powerpoint/2016/slidezoom">
                  <pslz:sldZm>
                    <pslz:sldZmObj sldId="282" cId="3892021338">
                      <pslz:zmPr id="{87F5142A-5F29-4B29-BCF1-7FED63E0582E}" transitionDur="1000">
                        <p166:blipFill xmlns:p166="http://schemas.microsoft.com/office/powerpoint/2016/6/main">
                          <a:blip r:embed="rId1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5" name="Slide Zoom 14">
                  <a:extLst>
                    <a:ext uri="{FF2B5EF4-FFF2-40B4-BE49-F238E27FC236}">
                      <a16:creationId xmlns:a16="http://schemas.microsoft.com/office/drawing/2014/main" id="{B05622E9-A054-F1A2-5363-17DE1A489189}"/>
                    </a:ext>
                  </a:extLst>
                </p:cNvPr>
                <p:cNvPicPr>
                  <a:picLocks noGrp="1" noRot="1" noChangeAspect="1" noMove="1" noResize="1" noEditPoints="1" noAdjustHandles="1" noChangeArrowheads="1" noChangeShapeType="1"/>
                </p:cNvPicPr>
                <p:nvPr/>
              </p:nvPicPr>
              <p:blipFill>
                <a:blip r:embed="rId14"/>
                <a:stretch>
                  <a:fillRect/>
                </a:stretch>
              </p:blipFill>
              <p:spPr>
                <a:xfrm>
                  <a:off x="-9371024"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F04EDCBD-4016-F430-59FF-0048B1070B0D}"/>
                    </a:ext>
                  </a:extLst>
                </p:cNvPr>
                <p:cNvGraphicFramePr>
                  <a:graphicFrameLocks noChangeAspect="1"/>
                </p:cNvGraphicFramePr>
                <p:nvPr/>
              </p:nvGraphicFramePr>
              <p:xfrm>
                <a:off x="1279886" y="3133231"/>
                <a:ext cx="3048000" cy="1492250"/>
              </p:xfrm>
              <a:graphic>
                <a:graphicData uri="http://schemas.microsoft.com/office/powerpoint/2016/slidezoom">
                  <pslz:sldZm>
                    <pslz:sldZmObj sldId="298" cId="1108172924">
                      <pslz:zmPr id="{520B7CDF-677D-4DBC-A2EB-F705E0A824B5}" transitionDur="1000">
                        <p166:blipFill xmlns:p166="http://schemas.microsoft.com/office/powerpoint/2016/6/main">
                          <a:blip r:embed="rId1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7" name="Slide Zoom 16">
                  <a:extLst>
                    <a:ext uri="{FF2B5EF4-FFF2-40B4-BE49-F238E27FC236}">
                      <a16:creationId xmlns:a16="http://schemas.microsoft.com/office/drawing/2014/main" id="{F04EDCBD-4016-F430-59FF-0048B1070B0D}"/>
                    </a:ext>
                  </a:extLst>
                </p:cNvPr>
                <p:cNvPicPr>
                  <a:picLocks noGrp="1" noRot="1" noChangeAspect="1" noMove="1" noResize="1" noEditPoints="1" noAdjustHandles="1" noChangeArrowheads="1" noChangeShapeType="1"/>
                </p:cNvPicPr>
                <p:nvPr/>
              </p:nvPicPr>
              <p:blipFill>
                <a:blip r:embed="rId16"/>
                <a:stretch>
                  <a:fillRect/>
                </a:stretch>
              </p:blipFill>
              <p:spPr>
                <a:xfrm>
                  <a:off x="-5884496"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E382DC1-01E6-B756-16F1-340B6A761495}"/>
                    </a:ext>
                  </a:extLst>
                </p:cNvPr>
                <p:cNvGraphicFramePr>
                  <a:graphicFrameLocks noChangeAspect="1"/>
                </p:cNvGraphicFramePr>
                <p:nvPr/>
              </p:nvGraphicFramePr>
              <p:xfrm>
                <a:off x="4817072" y="3118659"/>
                <a:ext cx="3048000" cy="1492250"/>
              </p:xfrm>
              <a:graphic>
                <a:graphicData uri="http://schemas.microsoft.com/office/powerpoint/2016/slidezoom">
                  <pslz:sldZm>
                    <pslz:sldZmObj sldId="292" cId="2752981357">
                      <pslz:zmPr id="{BC9BE47C-F854-440A-856A-9F11EDD58BAC}" transitionDur="1000">
                        <p166:blipFill xmlns:p166="http://schemas.microsoft.com/office/powerpoint/2016/6/main">
                          <a:blip r:embed="rId1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9" name="Slide Zoom 18">
                  <a:extLst>
                    <a:ext uri="{FF2B5EF4-FFF2-40B4-BE49-F238E27FC236}">
                      <a16:creationId xmlns:a16="http://schemas.microsoft.com/office/drawing/2014/main" id="{6E382DC1-01E6-B756-16F1-340B6A761495}"/>
                    </a:ext>
                  </a:extLst>
                </p:cNvPr>
                <p:cNvPicPr>
                  <a:picLocks noGrp="1" noRot="1" noChangeAspect="1" noMove="1" noResize="1" noEditPoints="1" noAdjustHandles="1" noChangeArrowheads="1" noChangeShapeType="1"/>
                </p:cNvPicPr>
                <p:nvPr/>
              </p:nvPicPr>
              <p:blipFill>
                <a:blip r:embed="rId18"/>
                <a:stretch>
                  <a:fillRect/>
                </a:stretch>
              </p:blipFill>
              <p:spPr>
                <a:xfrm>
                  <a:off x="-2350410" y="216233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F768DD28-D777-C1CE-6BC7-A82110884A2D}"/>
                    </a:ext>
                  </a:extLst>
                </p:cNvPr>
                <p:cNvGraphicFramePr>
                  <a:graphicFrameLocks noChangeAspect="1"/>
                </p:cNvGraphicFramePr>
                <p:nvPr/>
              </p:nvGraphicFramePr>
              <p:xfrm>
                <a:off x="8284649" y="3140077"/>
                <a:ext cx="3048000" cy="1492250"/>
              </p:xfrm>
              <a:graphic>
                <a:graphicData uri="http://schemas.microsoft.com/office/powerpoint/2016/slidezoom">
                  <pslz:sldZm>
                    <pslz:sldZmObj sldId="297" cId="3783380453">
                      <pslz:zmPr id="{F2B08E44-7C82-4A9D-86A1-C7DD63A77D74}" transitionDur="1000">
                        <p166:blipFill xmlns:p166="http://schemas.microsoft.com/office/powerpoint/2016/6/main">
                          <a:blip r:embed="rId1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1" name="Slide Zoom 20">
                  <a:extLst>
                    <a:ext uri="{FF2B5EF4-FFF2-40B4-BE49-F238E27FC236}">
                      <a16:creationId xmlns:a16="http://schemas.microsoft.com/office/drawing/2014/main" id="{F768DD28-D777-C1CE-6BC7-A82110884A2D}"/>
                    </a:ext>
                  </a:extLst>
                </p:cNvPr>
                <p:cNvPicPr>
                  <a:picLocks noGrp="1" noRot="1" noChangeAspect="1" noMove="1" noResize="1" noEditPoints="1" noAdjustHandles="1" noChangeArrowheads="1" noChangeShapeType="1"/>
                </p:cNvPicPr>
                <p:nvPr/>
              </p:nvPicPr>
              <p:blipFill>
                <a:blip r:embed="rId20"/>
                <a:stretch>
                  <a:fillRect/>
                </a:stretch>
              </p:blipFill>
              <p:spPr>
                <a:xfrm>
                  <a:off x="1114127" y="22035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B079B947-851A-7B99-E3B3-52887ED06FB3}"/>
                    </a:ext>
                  </a:extLst>
                </p:cNvPr>
                <p:cNvGraphicFramePr>
                  <a:graphicFrameLocks noChangeAspect="1"/>
                </p:cNvGraphicFramePr>
                <p:nvPr/>
              </p:nvGraphicFramePr>
              <p:xfrm>
                <a:off x="11837833" y="3140077"/>
                <a:ext cx="3048000" cy="1492250"/>
              </p:xfrm>
              <a:graphic>
                <a:graphicData uri="http://schemas.microsoft.com/office/powerpoint/2016/slidezoom">
                  <pslz:sldZm>
                    <pslz:sldZmObj sldId="299" cId="2710794926">
                      <pslz:zmPr id="{FB11AF83-6594-4282-8886-45EDF5AD8DFE}" transitionDur="1000">
                        <p166:blipFill xmlns:p166="http://schemas.microsoft.com/office/powerpoint/2016/6/main">
                          <a:blip r:embed="rId2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3" name="Slide Zoom 22">
                  <a:extLst>
                    <a:ext uri="{FF2B5EF4-FFF2-40B4-BE49-F238E27FC236}">
                      <a16:creationId xmlns:a16="http://schemas.microsoft.com/office/drawing/2014/main" id="{B079B947-851A-7B99-E3B3-52887ED06FB3}"/>
                    </a:ext>
                  </a:extLst>
                </p:cNvPr>
                <p:cNvPicPr>
                  <a:picLocks noGrp="1" noRot="1" noChangeAspect="1" noMove="1" noResize="1" noEditPoints="1" noAdjustHandles="1" noChangeArrowheads="1" noChangeShapeType="1"/>
                </p:cNvPicPr>
                <p:nvPr/>
              </p:nvPicPr>
              <p:blipFill>
                <a:blip r:embed="rId22"/>
                <a:stretch>
                  <a:fillRect/>
                </a:stretch>
              </p:blipFill>
              <p:spPr>
                <a:xfrm>
                  <a:off x="4664197" y="22035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06A8216-3B6C-A64C-FBCB-9FBEB2577F70}"/>
                    </a:ext>
                  </a:extLst>
                </p:cNvPr>
                <p:cNvGraphicFramePr>
                  <a:graphicFrameLocks noChangeAspect="1"/>
                </p:cNvGraphicFramePr>
                <p:nvPr/>
              </p:nvGraphicFramePr>
              <p:xfrm>
                <a:off x="15352865" y="3133231"/>
                <a:ext cx="3048000" cy="1492250"/>
              </p:xfrm>
              <a:graphic>
                <a:graphicData uri="http://schemas.microsoft.com/office/powerpoint/2016/slidezoom">
                  <pslz:sldZm>
                    <pslz:sldZmObj sldId="300" cId="345198691">
                      <pslz:zmPr id="{CA7FBDF1-4852-42B0-928C-DF33AA7C8F54}" transitionDur="1000">
                        <p166:blipFill xmlns:p166="http://schemas.microsoft.com/office/powerpoint/2016/6/main">
                          <a:blip r:embed="rId2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5" name="Slide Zoom 24">
                  <a:extLst>
                    <a:ext uri="{FF2B5EF4-FFF2-40B4-BE49-F238E27FC236}">
                      <a16:creationId xmlns:a16="http://schemas.microsoft.com/office/drawing/2014/main" id="{806A8216-3B6C-A64C-FBCB-9FBEB2577F70}"/>
                    </a:ext>
                  </a:extLst>
                </p:cNvPr>
                <p:cNvPicPr>
                  <a:picLocks noGrp="1" noRot="1" noChangeAspect="1" noMove="1" noResize="1" noEditPoints="1" noAdjustHandles="1" noChangeArrowheads="1" noChangeShapeType="1"/>
                </p:cNvPicPr>
                <p:nvPr/>
              </p:nvPicPr>
              <p:blipFill>
                <a:blip r:embed="rId24"/>
                <a:stretch>
                  <a:fillRect/>
                </a:stretch>
              </p:blipFill>
              <p:spPr>
                <a:xfrm>
                  <a:off x="8176148"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9E48EAA6-70BE-3CFC-05CB-A5A8CE8BA29D}"/>
                    </a:ext>
                  </a:extLst>
                </p:cNvPr>
                <p:cNvGraphicFramePr>
                  <a:graphicFrameLocks noChangeAspect="1"/>
                </p:cNvGraphicFramePr>
                <p:nvPr/>
              </p:nvGraphicFramePr>
              <p:xfrm>
                <a:off x="18731195" y="3133231"/>
                <a:ext cx="3048000" cy="1492250"/>
              </p:xfrm>
              <a:graphic>
                <a:graphicData uri="http://schemas.microsoft.com/office/powerpoint/2016/slidezoom">
                  <pslz:sldZm>
                    <pslz:sldZmObj sldId="289" cId="2116555242">
                      <pslz:zmPr id="{C1FE280B-F83A-4676-8573-7A2CB88577BF}" transitionDur="1000">
                        <p166:blipFill xmlns:p166="http://schemas.microsoft.com/office/powerpoint/2016/6/main">
                          <a:blip r:embed="rId2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7" name="Slide Zoom 26">
                  <a:extLst>
                    <a:ext uri="{FF2B5EF4-FFF2-40B4-BE49-F238E27FC236}">
                      <a16:creationId xmlns:a16="http://schemas.microsoft.com/office/drawing/2014/main" id="{9E48EAA6-70BE-3CFC-05CB-A5A8CE8BA29D}"/>
                    </a:ext>
                  </a:extLst>
                </p:cNvPr>
                <p:cNvPicPr>
                  <a:picLocks noGrp="1" noRot="1" noChangeAspect="1" noMove="1" noResize="1" noEditPoints="1" noAdjustHandles="1" noChangeArrowheads="1" noChangeShapeType="1"/>
                </p:cNvPicPr>
                <p:nvPr/>
              </p:nvPicPr>
              <p:blipFill>
                <a:blip r:embed="rId26"/>
                <a:stretch>
                  <a:fillRect/>
                </a:stretch>
              </p:blipFill>
              <p:spPr>
                <a:xfrm>
                  <a:off x="11551517"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C6C62B64-DD9E-1191-6F04-5C22994C534B}"/>
                    </a:ext>
                  </a:extLst>
                </p:cNvPr>
                <p:cNvGraphicFramePr>
                  <a:graphicFrameLocks noChangeAspect="1"/>
                </p:cNvGraphicFramePr>
                <p:nvPr/>
              </p:nvGraphicFramePr>
              <p:xfrm>
                <a:off x="21973341" y="3133231"/>
                <a:ext cx="3048000" cy="1492250"/>
              </p:xfrm>
              <a:graphic>
                <a:graphicData uri="http://schemas.microsoft.com/office/powerpoint/2016/slidezoom">
                  <pslz:sldZm>
                    <pslz:sldZmObj sldId="288" cId="3201962525">
                      <pslz:zmPr id="{0406A83B-F720-4205-8532-9C18C1EFAE9A}" transitionDur="1000">
                        <p166:blipFill xmlns:p166="http://schemas.microsoft.com/office/powerpoint/2016/6/main">
                          <a:blip r:embed="rId2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9" name="Slide Zoom 28">
                  <a:extLst>
                    <a:ext uri="{FF2B5EF4-FFF2-40B4-BE49-F238E27FC236}">
                      <a16:creationId xmlns:a16="http://schemas.microsoft.com/office/drawing/2014/main" id="{C6C62B64-DD9E-1191-6F04-5C22994C534B}"/>
                    </a:ext>
                  </a:extLst>
                </p:cNvPr>
                <p:cNvPicPr>
                  <a:picLocks noGrp="1" noRot="1" noChangeAspect="1" noMove="1" noResize="1" noEditPoints="1" noAdjustHandles="1" noChangeArrowheads="1" noChangeShapeType="1"/>
                </p:cNvPicPr>
                <p:nvPr/>
              </p:nvPicPr>
              <p:blipFill>
                <a:blip r:embed="rId28"/>
                <a:stretch>
                  <a:fillRect/>
                </a:stretch>
              </p:blipFill>
              <p:spPr>
                <a:xfrm>
                  <a:off x="14790821"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D441B5A2-0B08-9CB8-0A2A-0CE55493BC46}"/>
                    </a:ext>
                  </a:extLst>
                </p:cNvPr>
                <p:cNvGraphicFramePr>
                  <a:graphicFrameLocks noChangeAspect="1"/>
                </p:cNvGraphicFramePr>
                <p:nvPr/>
              </p:nvGraphicFramePr>
              <p:xfrm>
                <a:off x="25517032" y="3133231"/>
                <a:ext cx="3048000" cy="1492250"/>
              </p:xfrm>
              <a:graphic>
                <a:graphicData uri="http://schemas.microsoft.com/office/powerpoint/2016/slidezoom">
                  <pslz:sldZm>
                    <pslz:sldZmObj sldId="303" cId="334332280">
                      <pslz:zmPr id="{7E63AFCA-F836-45F9-AD4A-98324ABB6DEB}" transitionDur="1000">
                        <p166:blipFill xmlns:p166="http://schemas.microsoft.com/office/powerpoint/2016/6/main">
                          <a:blip r:embed="rId2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1" name="Slide Zoom 30">
                  <a:extLst>
                    <a:ext uri="{FF2B5EF4-FFF2-40B4-BE49-F238E27FC236}">
                      <a16:creationId xmlns:a16="http://schemas.microsoft.com/office/drawing/2014/main" id="{D441B5A2-0B08-9CB8-0A2A-0CE55493BC46}"/>
                    </a:ext>
                  </a:extLst>
                </p:cNvPr>
                <p:cNvPicPr>
                  <a:picLocks noGrp="1" noRot="1" noChangeAspect="1" noMove="1" noResize="1" noEditPoints="1" noAdjustHandles="1" noChangeArrowheads="1" noChangeShapeType="1"/>
                </p:cNvPicPr>
                <p:nvPr/>
              </p:nvPicPr>
              <p:blipFill>
                <a:blip r:embed="rId30"/>
                <a:stretch>
                  <a:fillRect/>
                </a:stretch>
              </p:blipFill>
              <p:spPr>
                <a:xfrm>
                  <a:off x="18331406"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DCAED793-7979-4350-6BBA-EFB55D6DE57C}"/>
                    </a:ext>
                  </a:extLst>
                </p:cNvPr>
                <p:cNvGraphicFramePr>
                  <a:graphicFrameLocks noChangeAspect="1"/>
                </p:cNvGraphicFramePr>
                <p:nvPr/>
              </p:nvGraphicFramePr>
              <p:xfrm>
                <a:off x="29079710" y="3118659"/>
                <a:ext cx="3048000" cy="1492250"/>
              </p:xfrm>
              <a:graphic>
                <a:graphicData uri="http://schemas.microsoft.com/office/powerpoint/2016/slidezoom">
                  <pslz:sldZm>
                    <pslz:sldZmObj sldId="301" cId="3603784345">
                      <pslz:zmPr id="{103EF517-2F4F-411E-B03A-FCBFB139309C}" transitionDur="1000">
                        <p166:blipFill xmlns:p166="http://schemas.microsoft.com/office/powerpoint/2016/6/main">
                          <a:blip r:embed="rId3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3" name="Slide Zoom 32">
                  <a:extLst>
                    <a:ext uri="{FF2B5EF4-FFF2-40B4-BE49-F238E27FC236}">
                      <a16:creationId xmlns:a16="http://schemas.microsoft.com/office/drawing/2014/main" id="{DCAED793-7979-4350-6BBA-EFB55D6DE57C}"/>
                    </a:ext>
                  </a:extLst>
                </p:cNvPr>
                <p:cNvPicPr>
                  <a:picLocks noGrp="1" noRot="1" noChangeAspect="1" noMove="1" noResize="1" noEditPoints="1" noAdjustHandles="1" noChangeArrowheads="1" noChangeShapeType="1"/>
                </p:cNvPicPr>
                <p:nvPr/>
              </p:nvPicPr>
              <p:blipFill>
                <a:blip r:embed="rId32"/>
                <a:stretch>
                  <a:fillRect/>
                </a:stretch>
              </p:blipFill>
              <p:spPr>
                <a:xfrm>
                  <a:off x="21890961" y="216233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546BA97C-F39F-1F5A-C856-8A56AD555EF7}"/>
                    </a:ext>
                  </a:extLst>
                </p:cNvPr>
                <p:cNvGraphicFramePr>
                  <a:graphicFrameLocks noChangeAspect="1"/>
                </p:cNvGraphicFramePr>
                <p:nvPr/>
              </p:nvGraphicFramePr>
              <p:xfrm>
                <a:off x="32516003" y="3079115"/>
                <a:ext cx="3048000" cy="1492250"/>
              </p:xfrm>
              <a:graphic>
                <a:graphicData uri="http://schemas.microsoft.com/office/powerpoint/2016/slidezoom">
                  <pslz:sldZm>
                    <pslz:sldZmObj sldId="302" cId="2830284224">
                      <pslz:zmPr id="{53CD1713-0150-4BED-9FFA-3D7FB35CBF1D}" transitionDur="1000">
                        <p166:blipFill xmlns:p166="http://schemas.microsoft.com/office/powerpoint/2016/6/main">
                          <a:blip r:embed="rId3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5" name="Slide Zoom 34">
                  <a:extLst>
                    <a:ext uri="{FF2B5EF4-FFF2-40B4-BE49-F238E27FC236}">
                      <a16:creationId xmlns:a16="http://schemas.microsoft.com/office/drawing/2014/main" id="{546BA97C-F39F-1F5A-C856-8A56AD555EF7}"/>
                    </a:ext>
                  </a:extLst>
                </p:cNvPr>
                <p:cNvPicPr>
                  <a:picLocks noGrp="1" noRot="1" noChangeAspect="1" noMove="1" noResize="1" noEditPoints="1" noAdjustHandles="1" noChangeArrowheads="1" noChangeShapeType="1"/>
                </p:cNvPicPr>
                <p:nvPr/>
              </p:nvPicPr>
              <p:blipFill>
                <a:blip r:embed="rId34"/>
                <a:stretch>
                  <a:fillRect/>
                </a:stretch>
              </p:blipFill>
              <p:spPr>
                <a:xfrm>
                  <a:off x="25324242" y="208629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FD065678-3E12-3463-D994-EABB92FF500B}"/>
                    </a:ext>
                  </a:extLst>
                </p:cNvPr>
                <p:cNvGraphicFramePr>
                  <a:graphicFrameLocks noChangeAspect="1"/>
                </p:cNvGraphicFramePr>
                <p:nvPr/>
              </p:nvGraphicFramePr>
              <p:xfrm>
                <a:off x="35995186" y="3079115"/>
                <a:ext cx="3048000" cy="1492250"/>
              </p:xfrm>
              <a:graphic>
                <a:graphicData uri="http://schemas.microsoft.com/office/powerpoint/2016/slidezoom">
                  <pslz:sldZm>
                    <pslz:sldZmObj sldId="304" cId="2757602925">
                      <pslz:zmPr id="{97962E41-1D64-445F-8AA3-FDABE32DABEB}" transitionDur="1000">
                        <p166:blipFill xmlns:p166="http://schemas.microsoft.com/office/powerpoint/2016/6/main">
                          <a:blip r:embed="rId3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7" name="Slide Zoom 36">
                  <a:extLst>
                    <a:ext uri="{FF2B5EF4-FFF2-40B4-BE49-F238E27FC236}">
                      <a16:creationId xmlns:a16="http://schemas.microsoft.com/office/drawing/2014/main" id="{FD065678-3E12-3463-D994-EABB92FF500B}"/>
                    </a:ext>
                  </a:extLst>
                </p:cNvPr>
                <p:cNvPicPr>
                  <a:picLocks noGrp="1" noRot="1" noChangeAspect="1" noMove="1" noResize="1" noEditPoints="1" noAdjustHandles="1" noChangeArrowheads="1" noChangeShapeType="1"/>
                </p:cNvPicPr>
                <p:nvPr/>
              </p:nvPicPr>
              <p:blipFill>
                <a:blip r:embed="rId36"/>
                <a:stretch>
                  <a:fillRect/>
                </a:stretch>
              </p:blipFill>
              <p:spPr>
                <a:xfrm>
                  <a:off x="28800375" y="208629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B88E41BC-A3A6-0F22-F446-1DFD7DD18B49}"/>
                    </a:ext>
                  </a:extLst>
                </p:cNvPr>
                <p:cNvGraphicFramePr>
                  <a:graphicFrameLocks noChangeAspect="1"/>
                </p:cNvGraphicFramePr>
                <p:nvPr/>
              </p:nvGraphicFramePr>
              <p:xfrm>
                <a:off x="39396229" y="3079115"/>
                <a:ext cx="3048000" cy="1492250"/>
              </p:xfrm>
              <a:graphic>
                <a:graphicData uri="http://schemas.microsoft.com/office/powerpoint/2016/slidezoom">
                  <pslz:sldZm>
                    <pslz:sldZmObj sldId="284" cId="2870846738">
                      <pslz:zmPr id="{E46B82F2-1BE4-4C98-9273-3C07B1864BB7}" transitionDur="1000">
                        <p166:blipFill xmlns:p166="http://schemas.microsoft.com/office/powerpoint/2016/6/main">
                          <a:blip r:embed="rId3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9" name="Slide Zoom 38">
                  <a:extLst>
                    <a:ext uri="{FF2B5EF4-FFF2-40B4-BE49-F238E27FC236}">
                      <a16:creationId xmlns:a16="http://schemas.microsoft.com/office/drawing/2014/main" id="{B88E41BC-A3A6-0F22-F446-1DFD7DD18B49}"/>
                    </a:ext>
                  </a:extLst>
                </p:cNvPr>
                <p:cNvPicPr>
                  <a:picLocks noGrp="1" noRot="1" noChangeAspect="1" noMove="1" noResize="1" noEditPoints="1" noAdjustHandles="1" noChangeArrowheads="1" noChangeShapeType="1"/>
                </p:cNvPicPr>
                <p:nvPr/>
              </p:nvPicPr>
              <p:blipFill>
                <a:blip r:embed="rId38"/>
                <a:stretch>
                  <a:fillRect/>
                </a:stretch>
              </p:blipFill>
              <p:spPr>
                <a:xfrm>
                  <a:off x="32198437" y="208629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B9AB4336-E435-1371-B024-AAAB7388F0D3}"/>
                    </a:ext>
                  </a:extLst>
                </p:cNvPr>
                <p:cNvGraphicFramePr>
                  <a:graphicFrameLocks noChangeAspect="1"/>
                </p:cNvGraphicFramePr>
                <p:nvPr/>
              </p:nvGraphicFramePr>
              <p:xfrm>
                <a:off x="42812312" y="3041015"/>
                <a:ext cx="3048000" cy="1492250"/>
              </p:xfrm>
              <a:graphic>
                <a:graphicData uri="http://schemas.microsoft.com/office/powerpoint/2016/slidezoom">
                  <pslz:sldZm>
                    <pslz:sldZmObj sldId="307" cId="2340982362">
                      <pslz:zmPr id="{154011D6-9E1A-4FD0-815D-0430E7D70AA3}" transitionDur="1000">
                        <p166:blipFill xmlns:p166="http://schemas.microsoft.com/office/powerpoint/2016/6/main">
                          <a:blip r:embed="rId3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1" name="Slide Zoom 40">
                  <a:extLst>
                    <a:ext uri="{FF2B5EF4-FFF2-40B4-BE49-F238E27FC236}">
                      <a16:creationId xmlns:a16="http://schemas.microsoft.com/office/drawing/2014/main" id="{B9AB4336-E435-1371-B024-AAAB7388F0D3}"/>
                    </a:ext>
                  </a:extLst>
                </p:cNvPr>
                <p:cNvPicPr>
                  <a:picLocks noGrp="1" noRot="1" noChangeAspect="1" noMove="1" noResize="1" noEditPoints="1" noAdjustHandles="1" noChangeArrowheads="1" noChangeShapeType="1"/>
                </p:cNvPicPr>
                <p:nvPr/>
              </p:nvPicPr>
              <p:blipFill>
                <a:blip r:embed="rId40"/>
                <a:stretch>
                  <a:fillRect/>
                </a:stretch>
              </p:blipFill>
              <p:spPr>
                <a:xfrm>
                  <a:off x="35611526" y="201303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FB2EE65F-6F38-F60E-CE85-49E9A522A6DD}"/>
                    </a:ext>
                  </a:extLst>
                </p:cNvPr>
                <p:cNvGraphicFramePr>
                  <a:graphicFrameLocks noChangeAspect="1"/>
                </p:cNvGraphicFramePr>
                <p:nvPr/>
              </p:nvGraphicFramePr>
              <p:xfrm>
                <a:off x="46291495" y="3041015"/>
                <a:ext cx="3048000" cy="1492250"/>
              </p:xfrm>
              <a:graphic>
                <a:graphicData uri="http://schemas.microsoft.com/office/powerpoint/2016/slidezoom">
                  <pslz:sldZm>
                    <pslz:sldZmObj sldId="305" cId="1904093778">
                      <pslz:zmPr id="{2A76CE1B-9F7C-4594-A5E9-2A96926BE163}" transitionDur="1000">
                        <p166:blipFill xmlns:p166="http://schemas.microsoft.com/office/powerpoint/2016/6/main">
                          <a:blip r:embed="rId4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3" name="Slide Zoom 42">
                  <a:extLst>
                    <a:ext uri="{FF2B5EF4-FFF2-40B4-BE49-F238E27FC236}">
                      <a16:creationId xmlns:a16="http://schemas.microsoft.com/office/drawing/2014/main" id="{FB2EE65F-6F38-F60E-CE85-49E9A522A6DD}"/>
                    </a:ext>
                  </a:extLst>
                </p:cNvPr>
                <p:cNvPicPr>
                  <a:picLocks noGrp="1" noRot="1" noChangeAspect="1" noMove="1" noResize="1" noEditPoints="1" noAdjustHandles="1" noChangeArrowheads="1" noChangeShapeType="1"/>
                </p:cNvPicPr>
                <p:nvPr/>
              </p:nvPicPr>
              <p:blipFill>
                <a:blip r:embed="rId42"/>
                <a:stretch>
                  <a:fillRect/>
                </a:stretch>
              </p:blipFill>
              <p:spPr>
                <a:xfrm>
                  <a:off x="39087659" y="201303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97B471DE-9A71-5076-FA24-D13CA723D63C}"/>
                    </a:ext>
                  </a:extLst>
                </p:cNvPr>
                <p:cNvGraphicFramePr>
                  <a:graphicFrameLocks noChangeAspect="1"/>
                </p:cNvGraphicFramePr>
                <p:nvPr/>
              </p:nvGraphicFramePr>
              <p:xfrm>
                <a:off x="49854173" y="3041015"/>
                <a:ext cx="3048000" cy="1492250"/>
              </p:xfrm>
              <a:graphic>
                <a:graphicData uri="http://schemas.microsoft.com/office/powerpoint/2016/slidezoom">
                  <pslz:sldZm>
                    <pslz:sldZmObj sldId="309" cId="3490208895">
                      <pslz:zmPr id="{C88E4904-CE4F-48AE-B7F5-309B9482E746}" transitionDur="1000">
                        <p166:blipFill xmlns:p166="http://schemas.microsoft.com/office/powerpoint/2016/6/main">
                          <a:blip r:embed="rId4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5" name="Slide Zoom 44">
                  <a:extLst>
                    <a:ext uri="{FF2B5EF4-FFF2-40B4-BE49-F238E27FC236}">
                      <a16:creationId xmlns:a16="http://schemas.microsoft.com/office/drawing/2014/main" id="{97B471DE-9A71-5076-FA24-D13CA723D63C}"/>
                    </a:ext>
                  </a:extLst>
                </p:cNvPr>
                <p:cNvPicPr>
                  <a:picLocks noGrp="1" noRot="1" noChangeAspect="1" noMove="1" noResize="1" noEditPoints="1" noAdjustHandles="1" noChangeArrowheads="1" noChangeShapeType="1"/>
                </p:cNvPicPr>
                <p:nvPr/>
              </p:nvPicPr>
              <p:blipFill>
                <a:blip r:embed="rId44"/>
                <a:stretch>
                  <a:fillRect/>
                </a:stretch>
              </p:blipFill>
              <p:spPr>
                <a:xfrm>
                  <a:off x="42647215" y="201303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p:grpSp>
      <p:pic>
        <p:nvPicPr>
          <p:cNvPr id="59" name="Graphic 58" descr="Caret Right outline">
            <a:hlinkClick r:id="" action="ppaction://hlinkshowjump?jump=nextslide"/>
            <a:extLst>
              <a:ext uri="{FF2B5EF4-FFF2-40B4-BE49-F238E27FC236}">
                <a16:creationId xmlns:a16="http://schemas.microsoft.com/office/drawing/2014/main" id="{48D45922-586F-9674-A4DC-B676A1442961}"/>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1871537" y="5433243"/>
            <a:ext cx="914400" cy="914400"/>
          </a:xfrm>
          <a:prstGeom prst="rect">
            <a:avLst/>
          </a:prstGeom>
        </p:spPr>
      </p:pic>
      <p:pic>
        <p:nvPicPr>
          <p:cNvPr id="61" name="Graphic 60" descr="Caret Left outline">
            <a:hlinkClick r:id="" action="ppaction://hlinkshowjump?jump=previousslide"/>
            <a:extLst>
              <a:ext uri="{FF2B5EF4-FFF2-40B4-BE49-F238E27FC236}">
                <a16:creationId xmlns:a16="http://schemas.microsoft.com/office/drawing/2014/main" id="{D5A6D742-F3F2-C673-0415-C9F81656061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1571" y="4976043"/>
            <a:ext cx="914400" cy="914400"/>
          </a:xfrm>
          <a:prstGeom prst="rect">
            <a:avLst/>
          </a:prstGeom>
        </p:spPr>
      </p:pic>
      <p:pic>
        <p:nvPicPr>
          <p:cNvPr id="62" name="Graphic 61" descr="Caret Left outline">
            <a:hlinkClick r:id="" action="ppaction://hlinkshowjump?jump=nextslide"/>
            <a:extLst>
              <a:ext uri="{FF2B5EF4-FFF2-40B4-BE49-F238E27FC236}">
                <a16:creationId xmlns:a16="http://schemas.microsoft.com/office/drawing/2014/main" id="{A80FF0E6-5CD9-402E-5222-6DD999BBBCB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flipH="1">
            <a:off x="10864408" y="4976043"/>
            <a:ext cx="914400" cy="914400"/>
          </a:xfrm>
          <a:prstGeom prst="rect">
            <a:avLst/>
          </a:prstGeom>
        </p:spPr>
      </p:pic>
      <p:grpSp>
        <p:nvGrpSpPr>
          <p:cNvPr id="2" name="Group 1">
            <a:extLst>
              <a:ext uri="{FF2B5EF4-FFF2-40B4-BE49-F238E27FC236}">
                <a16:creationId xmlns:a16="http://schemas.microsoft.com/office/drawing/2014/main" id="{F26FFFE4-35A2-513B-6022-CF3D5F5282CE}"/>
              </a:ext>
            </a:extLst>
          </p:cNvPr>
          <p:cNvGrpSpPr/>
          <p:nvPr/>
        </p:nvGrpSpPr>
        <p:grpSpPr>
          <a:xfrm>
            <a:off x="5768611" y="5240777"/>
            <a:ext cx="680754" cy="252000"/>
            <a:chOff x="5768611" y="5240777"/>
            <a:chExt cx="680754" cy="252000"/>
          </a:xfrm>
        </p:grpSpPr>
        <p:sp>
          <p:nvSpPr>
            <p:cNvPr id="4" name="!!start">
              <a:hlinkClick r:id="" action="ppaction://hlinkshowjump?jump=firstslide"/>
              <a:extLst>
                <a:ext uri="{FF2B5EF4-FFF2-40B4-BE49-F238E27FC236}">
                  <a16:creationId xmlns:a16="http://schemas.microsoft.com/office/drawing/2014/main" id="{32E86905-7369-BDC5-2426-C49343C418F2}"/>
                </a:ext>
              </a:extLst>
            </p:cNvPr>
            <p:cNvSpPr/>
            <p:nvPr/>
          </p:nvSpPr>
          <p:spPr>
            <a:xfrm>
              <a:off x="5768611" y="5240777"/>
              <a:ext cx="252000" cy="25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end">
              <a:hlinkClick r:id="rId49" action="ppaction://hlinksldjump"/>
              <a:extLst>
                <a:ext uri="{FF2B5EF4-FFF2-40B4-BE49-F238E27FC236}">
                  <a16:creationId xmlns:a16="http://schemas.microsoft.com/office/drawing/2014/main" id="{04A828D4-CC7D-385F-4F47-5DE2766B9523}"/>
                </a:ext>
              </a:extLst>
            </p:cNvPr>
            <p:cNvSpPr/>
            <p:nvPr/>
          </p:nvSpPr>
          <p:spPr>
            <a:xfrm>
              <a:off x="6197365" y="5240777"/>
              <a:ext cx="252000" cy="25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3160861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ouse&#10;&#10;Description automatically generated">
            <a:extLst>
              <a:ext uri="{FF2B5EF4-FFF2-40B4-BE49-F238E27FC236}">
                <a16:creationId xmlns:a16="http://schemas.microsoft.com/office/drawing/2014/main" id="{76AFFD40-E28E-7E85-6E78-8FE8FAF3D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94" y="0"/>
            <a:ext cx="12191999" cy="6858000"/>
          </a:xfrm>
          <a:prstGeom prst="rect">
            <a:avLst/>
          </a:prstGeom>
        </p:spPr>
      </p:pic>
      <p:grpSp>
        <p:nvGrpSpPr>
          <p:cNvPr id="56" name="Group 55">
            <a:extLst>
              <a:ext uri="{FF2B5EF4-FFF2-40B4-BE49-F238E27FC236}">
                <a16:creationId xmlns:a16="http://schemas.microsoft.com/office/drawing/2014/main" id="{87A10EF2-32B8-F578-85A2-B20AE2FFE3AF}"/>
              </a:ext>
            </a:extLst>
          </p:cNvPr>
          <p:cNvGrpSpPr/>
          <p:nvPr/>
        </p:nvGrpSpPr>
        <p:grpSpPr>
          <a:xfrm>
            <a:off x="-31146752" y="2124748"/>
            <a:ext cx="73131999" cy="3059856"/>
            <a:chOff x="-20293984" y="3041015"/>
            <a:chExt cx="73196157" cy="1591312"/>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001927C-CD1E-5BDF-A275-0985651CDDD6}"/>
                    </a:ext>
                  </a:extLst>
                </p:cNvPr>
                <p:cNvGraphicFramePr>
                  <a:graphicFrameLocks noChangeAspect="1"/>
                </p:cNvGraphicFramePr>
                <p:nvPr/>
              </p:nvGraphicFramePr>
              <p:xfrm>
                <a:off x="-20293984" y="3140077"/>
                <a:ext cx="3048000" cy="1492250"/>
              </p:xfrm>
              <a:graphic>
                <a:graphicData uri="http://schemas.microsoft.com/office/powerpoint/2016/slidezoom">
                  <pslz:sldZm>
                    <pslz:sldZmObj sldId="312" cId="3211009651">
                      <pslz:zmPr id="{C91E5B0B-BA16-4755-9B2A-38AB8DDE791F}" transitionDur="1000">
                        <p166:blipFill xmlns:p166="http://schemas.microsoft.com/office/powerpoint/2016/6/main">
                          <a:blip r:embed="rId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5" name="Slide Zoom 4">
                  <a:extLst>
                    <a:ext uri="{FF2B5EF4-FFF2-40B4-BE49-F238E27FC236}">
                      <a16:creationId xmlns:a16="http://schemas.microsoft.com/office/drawing/2014/main" id="{7001927C-CD1E-5BDF-A275-0985651CDDD6}"/>
                    </a:ext>
                  </a:extLst>
                </p:cNvPr>
                <p:cNvPicPr>
                  <a:picLocks noGrp="1" noRot="1" noChangeAspect="1" noMove="1" noResize="1" noEditPoints="1" noAdjustHandles="1" noChangeArrowheads="1" noChangeShapeType="1"/>
                </p:cNvPicPr>
                <p:nvPr/>
              </p:nvPicPr>
              <p:blipFill>
                <a:blip r:embed="rId4"/>
                <a:stretch>
                  <a:fillRect/>
                </a:stretch>
              </p:blipFill>
              <p:spPr>
                <a:xfrm>
                  <a:off x="-31146752" y="231522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F45598F-F90C-F285-4E58-EB75418BB9A5}"/>
                    </a:ext>
                  </a:extLst>
                </p:cNvPr>
                <p:cNvGraphicFramePr>
                  <a:graphicFrameLocks noChangeAspect="1"/>
                </p:cNvGraphicFramePr>
                <p:nvPr/>
              </p:nvGraphicFramePr>
              <p:xfrm>
                <a:off x="-16791603" y="3140077"/>
                <a:ext cx="3048000" cy="1492250"/>
              </p:xfrm>
              <a:graphic>
                <a:graphicData uri="http://schemas.microsoft.com/office/powerpoint/2016/slidezoom">
                  <pslz:sldZm>
                    <pslz:sldZmObj sldId="310" cId="3055384465">
                      <pslz:zmPr id="{3BA3D17D-BCD7-460B-B4C7-DDA12FFBDD4A}" transitionDur="1000">
                        <p166:blipFill xmlns:p166="http://schemas.microsoft.com/office/powerpoint/2016/6/main">
                          <a:blip r:embed="rId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7" name="Slide Zoom 6">
                  <a:extLst>
                    <a:ext uri="{FF2B5EF4-FFF2-40B4-BE49-F238E27FC236}">
                      <a16:creationId xmlns:a16="http://schemas.microsoft.com/office/drawing/2014/main" id="{BF45598F-F90C-F285-4E58-EB75418BB9A5}"/>
                    </a:ext>
                  </a:extLst>
                </p:cNvPr>
                <p:cNvPicPr>
                  <a:picLocks noGrp="1" noRot="1" noChangeAspect="1" noMove="1" noResize="1" noEditPoints="1" noAdjustHandles="1" noChangeArrowheads="1" noChangeShapeType="1"/>
                </p:cNvPicPr>
                <p:nvPr/>
              </p:nvPicPr>
              <p:blipFill>
                <a:blip r:embed="rId6"/>
                <a:stretch>
                  <a:fillRect/>
                </a:stretch>
              </p:blipFill>
              <p:spPr>
                <a:xfrm>
                  <a:off x="-27647441" y="231522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363C757-A754-5C36-BAB7-B3206EBF2226}"/>
                    </a:ext>
                  </a:extLst>
                </p:cNvPr>
                <p:cNvGraphicFramePr>
                  <a:graphicFrameLocks noChangeAspect="1"/>
                </p:cNvGraphicFramePr>
                <p:nvPr/>
              </p:nvGraphicFramePr>
              <p:xfrm>
                <a:off x="-13187615" y="3118659"/>
                <a:ext cx="3048000" cy="1492250"/>
              </p:xfrm>
              <a:graphic>
                <a:graphicData uri="http://schemas.microsoft.com/office/powerpoint/2016/slidezoom">
                  <pslz:sldZm>
                    <pslz:sldZmObj sldId="285" cId="730022395">
                      <pslz:zmPr id="{623F3450-9004-405C-BF01-7F15666C1B8B}" transitionDur="1000">
                        <p166:blipFill xmlns:p166="http://schemas.microsoft.com/office/powerpoint/2016/6/main">
                          <a:blip r:embed="rId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9" name="Slide Zoom 8">
                  <a:extLst>
                    <a:ext uri="{FF2B5EF4-FFF2-40B4-BE49-F238E27FC236}">
                      <a16:creationId xmlns:a16="http://schemas.microsoft.com/office/drawing/2014/main" id="{C363C757-A754-5C36-BAB7-B3206EBF2226}"/>
                    </a:ext>
                  </a:extLst>
                </p:cNvPr>
                <p:cNvPicPr>
                  <a:picLocks noGrp="1" noRot="1" noChangeAspect="1" noMove="1" noResize="1" noEditPoints="1" noAdjustHandles="1" noChangeArrowheads="1" noChangeShapeType="1"/>
                </p:cNvPicPr>
                <p:nvPr/>
              </p:nvPicPr>
              <p:blipFill>
                <a:blip r:embed="rId8"/>
                <a:stretch>
                  <a:fillRect/>
                </a:stretch>
              </p:blipFill>
              <p:spPr>
                <a:xfrm>
                  <a:off x="-24046612" y="227404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6355D7DF-4263-291F-2DAB-6B383D30102A}"/>
                    </a:ext>
                  </a:extLst>
                </p:cNvPr>
                <p:cNvGraphicFramePr>
                  <a:graphicFrameLocks noChangeAspect="1"/>
                </p:cNvGraphicFramePr>
                <p:nvPr/>
              </p:nvGraphicFramePr>
              <p:xfrm>
                <a:off x="-9357921" y="3118659"/>
                <a:ext cx="3048000" cy="1492250"/>
              </p:xfrm>
              <a:graphic>
                <a:graphicData uri="http://schemas.microsoft.com/office/powerpoint/2016/slidezoom">
                  <pslz:sldZm>
                    <pslz:sldZmObj sldId="295" cId="1439745563">
                      <pslz:zmPr id="{13C22C69-8DA3-4755-AAF0-3FB04B3D2FE6}" transitionDur="1000">
                        <p166:blipFill xmlns:p166="http://schemas.microsoft.com/office/powerpoint/2016/6/main">
                          <a:blip r:embed="rId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1" name="Slide Zoom 10">
                  <a:extLst>
                    <a:ext uri="{FF2B5EF4-FFF2-40B4-BE49-F238E27FC236}">
                      <a16:creationId xmlns:a16="http://schemas.microsoft.com/office/drawing/2014/main" id="{6355D7DF-4263-291F-2DAB-6B383D30102A}"/>
                    </a:ext>
                  </a:extLst>
                </p:cNvPr>
                <p:cNvPicPr>
                  <a:picLocks noGrp="1" noRot="1" noChangeAspect="1" noMove="1" noResize="1" noEditPoints="1" noAdjustHandles="1" noChangeArrowheads="1" noChangeShapeType="1"/>
                </p:cNvPicPr>
                <p:nvPr/>
              </p:nvPicPr>
              <p:blipFill>
                <a:blip r:embed="rId10"/>
                <a:stretch>
                  <a:fillRect/>
                </a:stretch>
              </p:blipFill>
              <p:spPr>
                <a:xfrm>
                  <a:off x="-20220275" y="227404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8F7BE8B1-46FC-2A06-A678-DE198DC04D10}"/>
                    </a:ext>
                  </a:extLst>
                </p:cNvPr>
                <p:cNvGraphicFramePr>
                  <a:graphicFrameLocks noChangeAspect="1"/>
                </p:cNvGraphicFramePr>
                <p:nvPr/>
              </p:nvGraphicFramePr>
              <p:xfrm>
                <a:off x="-5677278" y="3140077"/>
                <a:ext cx="3048000" cy="1492250"/>
              </p:xfrm>
              <a:graphic>
                <a:graphicData uri="http://schemas.microsoft.com/office/powerpoint/2016/slidezoom">
                  <pslz:sldZm>
                    <pslz:sldZmObj sldId="281" cId="3673478666">
                      <pslz:zmPr id="{DD44C82F-7B0E-4467-ACB1-AAF49601E953}" transitionDur="1000">
                        <p166:blipFill xmlns:p166="http://schemas.microsoft.com/office/powerpoint/2016/6/main">
                          <a:blip r:embed="rId1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8F7BE8B1-46FC-2A06-A678-DE198DC04D10}"/>
                    </a:ext>
                  </a:extLst>
                </p:cNvPr>
                <p:cNvPicPr>
                  <a:picLocks noGrp="1" noRot="1" noChangeAspect="1" noMove="1" noResize="1" noEditPoints="1" noAdjustHandles="1" noChangeArrowheads="1" noChangeShapeType="1"/>
                </p:cNvPicPr>
                <p:nvPr/>
              </p:nvPicPr>
              <p:blipFill>
                <a:blip r:embed="rId12"/>
                <a:stretch>
                  <a:fillRect/>
                </a:stretch>
              </p:blipFill>
              <p:spPr>
                <a:xfrm>
                  <a:off x="-16542858" y="231522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05622E9-A054-F1A2-5363-17DE1A489189}"/>
                    </a:ext>
                  </a:extLst>
                </p:cNvPr>
                <p:cNvGraphicFramePr>
                  <a:graphicFrameLocks noChangeAspect="1"/>
                </p:cNvGraphicFramePr>
                <p:nvPr/>
              </p:nvGraphicFramePr>
              <p:xfrm>
                <a:off x="-2209701" y="3133231"/>
                <a:ext cx="3048000" cy="1492250"/>
              </p:xfrm>
              <a:graphic>
                <a:graphicData uri="http://schemas.microsoft.com/office/powerpoint/2016/slidezoom">
                  <pslz:sldZm>
                    <pslz:sldZmObj sldId="282" cId="3892021338">
                      <pslz:zmPr id="{87F5142A-5F29-4B29-BCF1-7FED63E0582E}" transitionDur="1000">
                        <p166:blipFill xmlns:p166="http://schemas.microsoft.com/office/powerpoint/2016/6/main">
                          <a:blip r:embed="rId1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5" name="Slide Zoom 14">
                  <a:extLst>
                    <a:ext uri="{FF2B5EF4-FFF2-40B4-BE49-F238E27FC236}">
                      <a16:creationId xmlns:a16="http://schemas.microsoft.com/office/drawing/2014/main" id="{B05622E9-A054-F1A2-5363-17DE1A489189}"/>
                    </a:ext>
                  </a:extLst>
                </p:cNvPr>
                <p:cNvPicPr>
                  <a:picLocks noGrp="1" noRot="1" noChangeAspect="1" noMove="1" noResize="1" noEditPoints="1" noAdjustHandles="1" noChangeArrowheads="1" noChangeShapeType="1"/>
                </p:cNvPicPr>
                <p:nvPr/>
              </p:nvPicPr>
              <p:blipFill>
                <a:blip r:embed="rId14"/>
                <a:stretch>
                  <a:fillRect/>
                </a:stretch>
              </p:blipFill>
              <p:spPr>
                <a:xfrm>
                  <a:off x="-13078320" y="230206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F04EDCBD-4016-F430-59FF-0048B1070B0D}"/>
                    </a:ext>
                  </a:extLst>
                </p:cNvPr>
                <p:cNvGraphicFramePr>
                  <a:graphicFrameLocks noChangeAspect="1"/>
                </p:cNvGraphicFramePr>
                <p:nvPr/>
              </p:nvGraphicFramePr>
              <p:xfrm>
                <a:off x="1279886" y="3133231"/>
                <a:ext cx="3048000" cy="1492250"/>
              </p:xfrm>
              <a:graphic>
                <a:graphicData uri="http://schemas.microsoft.com/office/powerpoint/2016/slidezoom">
                  <pslz:sldZm>
                    <pslz:sldZmObj sldId="298" cId="1108172924">
                      <pslz:zmPr id="{520B7CDF-677D-4DBC-A2EB-F705E0A824B5}" transitionDur="1000">
                        <p166:blipFill xmlns:p166="http://schemas.microsoft.com/office/powerpoint/2016/6/main">
                          <a:blip r:embed="rId1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7" name="Slide Zoom 16">
                  <a:extLst>
                    <a:ext uri="{FF2B5EF4-FFF2-40B4-BE49-F238E27FC236}">
                      <a16:creationId xmlns:a16="http://schemas.microsoft.com/office/drawing/2014/main" id="{F04EDCBD-4016-F430-59FF-0048B1070B0D}"/>
                    </a:ext>
                  </a:extLst>
                </p:cNvPr>
                <p:cNvPicPr>
                  <a:picLocks noGrp="1" noRot="1" noChangeAspect="1" noMove="1" noResize="1" noEditPoints="1" noAdjustHandles="1" noChangeArrowheads="1" noChangeShapeType="1"/>
                </p:cNvPicPr>
                <p:nvPr/>
              </p:nvPicPr>
              <p:blipFill>
                <a:blip r:embed="rId16"/>
                <a:stretch>
                  <a:fillRect/>
                </a:stretch>
              </p:blipFill>
              <p:spPr>
                <a:xfrm>
                  <a:off x="-9591792" y="230206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E382DC1-01E6-B756-16F1-340B6A761495}"/>
                    </a:ext>
                  </a:extLst>
                </p:cNvPr>
                <p:cNvGraphicFramePr>
                  <a:graphicFrameLocks noChangeAspect="1"/>
                </p:cNvGraphicFramePr>
                <p:nvPr/>
              </p:nvGraphicFramePr>
              <p:xfrm>
                <a:off x="4817072" y="3118659"/>
                <a:ext cx="3048000" cy="1492250"/>
              </p:xfrm>
              <a:graphic>
                <a:graphicData uri="http://schemas.microsoft.com/office/powerpoint/2016/slidezoom">
                  <pslz:sldZm>
                    <pslz:sldZmObj sldId="292" cId="2752981357">
                      <pslz:zmPr id="{BC9BE47C-F854-440A-856A-9F11EDD58BAC}" transitionDur="1000">
                        <p166:blipFill xmlns:p166="http://schemas.microsoft.com/office/powerpoint/2016/6/main">
                          <a:blip r:embed="rId1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9" name="Slide Zoom 18">
                  <a:extLst>
                    <a:ext uri="{FF2B5EF4-FFF2-40B4-BE49-F238E27FC236}">
                      <a16:creationId xmlns:a16="http://schemas.microsoft.com/office/drawing/2014/main" id="{6E382DC1-01E6-B756-16F1-340B6A761495}"/>
                    </a:ext>
                  </a:extLst>
                </p:cNvPr>
                <p:cNvPicPr>
                  <a:picLocks noGrp="1" noRot="1" noChangeAspect="1" noMove="1" noResize="1" noEditPoints="1" noAdjustHandles="1" noChangeArrowheads="1" noChangeShapeType="1"/>
                </p:cNvPicPr>
                <p:nvPr/>
              </p:nvPicPr>
              <p:blipFill>
                <a:blip r:embed="rId18"/>
                <a:stretch>
                  <a:fillRect/>
                </a:stretch>
              </p:blipFill>
              <p:spPr>
                <a:xfrm>
                  <a:off x="-6057706" y="227404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F768DD28-D777-C1CE-6BC7-A82110884A2D}"/>
                    </a:ext>
                  </a:extLst>
                </p:cNvPr>
                <p:cNvGraphicFramePr>
                  <a:graphicFrameLocks noChangeAspect="1"/>
                </p:cNvGraphicFramePr>
                <p:nvPr/>
              </p:nvGraphicFramePr>
              <p:xfrm>
                <a:off x="8284649" y="3140077"/>
                <a:ext cx="3048000" cy="1492250"/>
              </p:xfrm>
              <a:graphic>
                <a:graphicData uri="http://schemas.microsoft.com/office/powerpoint/2016/slidezoom">
                  <pslz:sldZm>
                    <pslz:sldZmObj sldId="297" cId="3783380453">
                      <pslz:zmPr id="{F2B08E44-7C82-4A9D-86A1-C7DD63A77D74}" transitionDur="1000">
                        <p166:blipFill xmlns:p166="http://schemas.microsoft.com/office/powerpoint/2016/6/main">
                          <a:blip r:embed="rId1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1" name="Slide Zoom 20">
                  <a:extLst>
                    <a:ext uri="{FF2B5EF4-FFF2-40B4-BE49-F238E27FC236}">
                      <a16:creationId xmlns:a16="http://schemas.microsoft.com/office/drawing/2014/main" id="{F768DD28-D777-C1CE-6BC7-A82110884A2D}"/>
                    </a:ext>
                  </a:extLst>
                </p:cNvPr>
                <p:cNvPicPr>
                  <a:picLocks noGrp="1" noRot="1" noChangeAspect="1" noMove="1" noResize="1" noEditPoints="1" noAdjustHandles="1" noChangeArrowheads="1" noChangeShapeType="1"/>
                </p:cNvPicPr>
                <p:nvPr/>
              </p:nvPicPr>
              <p:blipFill>
                <a:blip r:embed="rId20"/>
                <a:stretch>
                  <a:fillRect/>
                </a:stretch>
              </p:blipFill>
              <p:spPr>
                <a:xfrm>
                  <a:off x="-2593169" y="231522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B079B947-851A-7B99-E3B3-52887ED06FB3}"/>
                    </a:ext>
                  </a:extLst>
                </p:cNvPr>
                <p:cNvGraphicFramePr>
                  <a:graphicFrameLocks noChangeAspect="1"/>
                </p:cNvGraphicFramePr>
                <p:nvPr/>
              </p:nvGraphicFramePr>
              <p:xfrm>
                <a:off x="11837833" y="3140077"/>
                <a:ext cx="3048000" cy="1492250"/>
              </p:xfrm>
              <a:graphic>
                <a:graphicData uri="http://schemas.microsoft.com/office/powerpoint/2016/slidezoom">
                  <pslz:sldZm>
                    <pslz:sldZmObj sldId="299" cId="2710794926">
                      <pslz:zmPr id="{FB11AF83-6594-4282-8886-45EDF5AD8DFE}" transitionDur="1000">
                        <p166:blipFill xmlns:p166="http://schemas.microsoft.com/office/powerpoint/2016/6/main">
                          <a:blip r:embed="rId2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3" name="Slide Zoom 22">
                  <a:extLst>
                    <a:ext uri="{FF2B5EF4-FFF2-40B4-BE49-F238E27FC236}">
                      <a16:creationId xmlns:a16="http://schemas.microsoft.com/office/drawing/2014/main" id="{B079B947-851A-7B99-E3B3-52887ED06FB3}"/>
                    </a:ext>
                  </a:extLst>
                </p:cNvPr>
                <p:cNvPicPr>
                  <a:picLocks noGrp="1" noRot="1" noChangeAspect="1" noMove="1" noResize="1" noEditPoints="1" noAdjustHandles="1" noChangeArrowheads="1" noChangeShapeType="1"/>
                </p:cNvPicPr>
                <p:nvPr/>
              </p:nvPicPr>
              <p:blipFill>
                <a:blip r:embed="rId22"/>
                <a:stretch>
                  <a:fillRect/>
                </a:stretch>
              </p:blipFill>
              <p:spPr>
                <a:xfrm>
                  <a:off x="956901" y="231522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06A8216-3B6C-A64C-FBCB-9FBEB2577F70}"/>
                    </a:ext>
                  </a:extLst>
                </p:cNvPr>
                <p:cNvGraphicFramePr>
                  <a:graphicFrameLocks noChangeAspect="1"/>
                </p:cNvGraphicFramePr>
                <p:nvPr/>
              </p:nvGraphicFramePr>
              <p:xfrm>
                <a:off x="15352865" y="3133231"/>
                <a:ext cx="3048000" cy="1492250"/>
              </p:xfrm>
              <a:graphic>
                <a:graphicData uri="http://schemas.microsoft.com/office/powerpoint/2016/slidezoom">
                  <pslz:sldZm>
                    <pslz:sldZmObj sldId="300" cId="345198691">
                      <pslz:zmPr id="{CA7FBDF1-4852-42B0-928C-DF33AA7C8F54}" transitionDur="1000">
                        <p166:blipFill xmlns:p166="http://schemas.microsoft.com/office/powerpoint/2016/6/main">
                          <a:blip r:embed="rId2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5" name="Slide Zoom 24">
                  <a:extLst>
                    <a:ext uri="{FF2B5EF4-FFF2-40B4-BE49-F238E27FC236}">
                      <a16:creationId xmlns:a16="http://schemas.microsoft.com/office/drawing/2014/main" id="{806A8216-3B6C-A64C-FBCB-9FBEB2577F70}"/>
                    </a:ext>
                  </a:extLst>
                </p:cNvPr>
                <p:cNvPicPr>
                  <a:picLocks noGrp="1" noRot="1" noChangeAspect="1" noMove="1" noResize="1" noEditPoints="1" noAdjustHandles="1" noChangeArrowheads="1" noChangeShapeType="1"/>
                </p:cNvPicPr>
                <p:nvPr/>
              </p:nvPicPr>
              <p:blipFill>
                <a:blip r:embed="rId24"/>
                <a:stretch>
                  <a:fillRect/>
                </a:stretch>
              </p:blipFill>
              <p:spPr>
                <a:xfrm>
                  <a:off x="4468852" y="230206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9E48EAA6-70BE-3CFC-05CB-A5A8CE8BA29D}"/>
                    </a:ext>
                  </a:extLst>
                </p:cNvPr>
                <p:cNvGraphicFramePr>
                  <a:graphicFrameLocks noChangeAspect="1"/>
                </p:cNvGraphicFramePr>
                <p:nvPr/>
              </p:nvGraphicFramePr>
              <p:xfrm>
                <a:off x="18731195" y="3133231"/>
                <a:ext cx="3048000" cy="1492250"/>
              </p:xfrm>
              <a:graphic>
                <a:graphicData uri="http://schemas.microsoft.com/office/powerpoint/2016/slidezoom">
                  <pslz:sldZm>
                    <pslz:sldZmObj sldId="289" cId="2116555242">
                      <pslz:zmPr id="{C1FE280B-F83A-4676-8573-7A2CB88577BF}" transitionDur="1000">
                        <p166:blipFill xmlns:p166="http://schemas.microsoft.com/office/powerpoint/2016/6/main">
                          <a:blip r:embed="rId2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7" name="Slide Zoom 26">
                  <a:extLst>
                    <a:ext uri="{FF2B5EF4-FFF2-40B4-BE49-F238E27FC236}">
                      <a16:creationId xmlns:a16="http://schemas.microsoft.com/office/drawing/2014/main" id="{9E48EAA6-70BE-3CFC-05CB-A5A8CE8BA29D}"/>
                    </a:ext>
                  </a:extLst>
                </p:cNvPr>
                <p:cNvPicPr>
                  <a:picLocks noGrp="1" noRot="1" noChangeAspect="1" noMove="1" noResize="1" noEditPoints="1" noAdjustHandles="1" noChangeArrowheads="1" noChangeShapeType="1"/>
                </p:cNvPicPr>
                <p:nvPr/>
              </p:nvPicPr>
              <p:blipFill>
                <a:blip r:embed="rId26"/>
                <a:stretch>
                  <a:fillRect/>
                </a:stretch>
              </p:blipFill>
              <p:spPr>
                <a:xfrm>
                  <a:off x="7844221" y="230206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C6C62B64-DD9E-1191-6F04-5C22994C534B}"/>
                    </a:ext>
                  </a:extLst>
                </p:cNvPr>
                <p:cNvGraphicFramePr>
                  <a:graphicFrameLocks noChangeAspect="1"/>
                </p:cNvGraphicFramePr>
                <p:nvPr/>
              </p:nvGraphicFramePr>
              <p:xfrm>
                <a:off x="21973341" y="3133231"/>
                <a:ext cx="3048000" cy="1492250"/>
              </p:xfrm>
              <a:graphic>
                <a:graphicData uri="http://schemas.microsoft.com/office/powerpoint/2016/slidezoom">
                  <pslz:sldZm>
                    <pslz:sldZmObj sldId="288" cId="3201962525">
                      <pslz:zmPr id="{0406A83B-F720-4205-8532-9C18C1EFAE9A}" transitionDur="1000">
                        <p166:blipFill xmlns:p166="http://schemas.microsoft.com/office/powerpoint/2016/6/main">
                          <a:blip r:embed="rId2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9" name="Slide Zoom 28">
                  <a:extLst>
                    <a:ext uri="{FF2B5EF4-FFF2-40B4-BE49-F238E27FC236}">
                      <a16:creationId xmlns:a16="http://schemas.microsoft.com/office/drawing/2014/main" id="{C6C62B64-DD9E-1191-6F04-5C22994C534B}"/>
                    </a:ext>
                  </a:extLst>
                </p:cNvPr>
                <p:cNvPicPr>
                  <a:picLocks noGrp="1" noRot="1" noChangeAspect="1" noMove="1" noResize="1" noEditPoints="1" noAdjustHandles="1" noChangeArrowheads="1" noChangeShapeType="1"/>
                </p:cNvPicPr>
                <p:nvPr/>
              </p:nvPicPr>
              <p:blipFill>
                <a:blip r:embed="rId28"/>
                <a:stretch>
                  <a:fillRect/>
                </a:stretch>
              </p:blipFill>
              <p:spPr>
                <a:xfrm>
                  <a:off x="11083525" y="230206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D441B5A2-0B08-9CB8-0A2A-0CE55493BC46}"/>
                    </a:ext>
                  </a:extLst>
                </p:cNvPr>
                <p:cNvGraphicFramePr>
                  <a:graphicFrameLocks noChangeAspect="1"/>
                </p:cNvGraphicFramePr>
                <p:nvPr/>
              </p:nvGraphicFramePr>
              <p:xfrm>
                <a:off x="25517032" y="3133231"/>
                <a:ext cx="3048000" cy="1492250"/>
              </p:xfrm>
              <a:graphic>
                <a:graphicData uri="http://schemas.microsoft.com/office/powerpoint/2016/slidezoom">
                  <pslz:sldZm>
                    <pslz:sldZmObj sldId="303" cId="334332280">
                      <pslz:zmPr id="{7E63AFCA-F836-45F9-AD4A-98324ABB6DEB}" transitionDur="1000">
                        <p166:blipFill xmlns:p166="http://schemas.microsoft.com/office/powerpoint/2016/6/main">
                          <a:blip r:embed="rId2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1" name="Slide Zoom 30">
                  <a:extLst>
                    <a:ext uri="{FF2B5EF4-FFF2-40B4-BE49-F238E27FC236}">
                      <a16:creationId xmlns:a16="http://schemas.microsoft.com/office/drawing/2014/main" id="{D441B5A2-0B08-9CB8-0A2A-0CE55493BC46}"/>
                    </a:ext>
                  </a:extLst>
                </p:cNvPr>
                <p:cNvPicPr>
                  <a:picLocks noGrp="1" noRot="1" noChangeAspect="1" noMove="1" noResize="1" noEditPoints="1" noAdjustHandles="1" noChangeArrowheads="1" noChangeShapeType="1"/>
                </p:cNvPicPr>
                <p:nvPr/>
              </p:nvPicPr>
              <p:blipFill>
                <a:blip r:embed="rId30"/>
                <a:stretch>
                  <a:fillRect/>
                </a:stretch>
              </p:blipFill>
              <p:spPr>
                <a:xfrm>
                  <a:off x="14624110" y="230206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DCAED793-7979-4350-6BBA-EFB55D6DE57C}"/>
                    </a:ext>
                  </a:extLst>
                </p:cNvPr>
                <p:cNvGraphicFramePr>
                  <a:graphicFrameLocks noChangeAspect="1"/>
                </p:cNvGraphicFramePr>
                <p:nvPr/>
              </p:nvGraphicFramePr>
              <p:xfrm>
                <a:off x="29079710" y="3118659"/>
                <a:ext cx="3048000" cy="1492250"/>
              </p:xfrm>
              <a:graphic>
                <a:graphicData uri="http://schemas.microsoft.com/office/powerpoint/2016/slidezoom">
                  <pslz:sldZm>
                    <pslz:sldZmObj sldId="301" cId="3603784345">
                      <pslz:zmPr id="{103EF517-2F4F-411E-B03A-FCBFB139309C}" transitionDur="1000">
                        <p166:blipFill xmlns:p166="http://schemas.microsoft.com/office/powerpoint/2016/6/main">
                          <a:blip r:embed="rId3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3" name="Slide Zoom 32">
                  <a:extLst>
                    <a:ext uri="{FF2B5EF4-FFF2-40B4-BE49-F238E27FC236}">
                      <a16:creationId xmlns:a16="http://schemas.microsoft.com/office/drawing/2014/main" id="{DCAED793-7979-4350-6BBA-EFB55D6DE57C}"/>
                    </a:ext>
                  </a:extLst>
                </p:cNvPr>
                <p:cNvPicPr>
                  <a:picLocks noGrp="1" noRot="1" noChangeAspect="1" noMove="1" noResize="1" noEditPoints="1" noAdjustHandles="1" noChangeArrowheads="1" noChangeShapeType="1"/>
                </p:cNvPicPr>
                <p:nvPr/>
              </p:nvPicPr>
              <p:blipFill>
                <a:blip r:embed="rId32"/>
                <a:stretch>
                  <a:fillRect/>
                </a:stretch>
              </p:blipFill>
              <p:spPr>
                <a:xfrm>
                  <a:off x="18183665" y="227404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546BA97C-F39F-1F5A-C856-8A56AD555EF7}"/>
                    </a:ext>
                  </a:extLst>
                </p:cNvPr>
                <p:cNvGraphicFramePr>
                  <a:graphicFrameLocks noChangeAspect="1"/>
                </p:cNvGraphicFramePr>
                <p:nvPr/>
              </p:nvGraphicFramePr>
              <p:xfrm>
                <a:off x="32516003" y="3079115"/>
                <a:ext cx="3048000" cy="1492250"/>
              </p:xfrm>
              <a:graphic>
                <a:graphicData uri="http://schemas.microsoft.com/office/powerpoint/2016/slidezoom">
                  <pslz:sldZm>
                    <pslz:sldZmObj sldId="302" cId="2830284224">
                      <pslz:zmPr id="{53CD1713-0150-4BED-9FFA-3D7FB35CBF1D}" transitionDur="1000">
                        <p166:blipFill xmlns:p166="http://schemas.microsoft.com/office/powerpoint/2016/6/main">
                          <a:blip r:embed="rId3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5" name="Slide Zoom 34">
                  <a:extLst>
                    <a:ext uri="{FF2B5EF4-FFF2-40B4-BE49-F238E27FC236}">
                      <a16:creationId xmlns:a16="http://schemas.microsoft.com/office/drawing/2014/main" id="{546BA97C-F39F-1F5A-C856-8A56AD555EF7}"/>
                    </a:ext>
                  </a:extLst>
                </p:cNvPr>
                <p:cNvPicPr>
                  <a:picLocks noGrp="1" noRot="1" noChangeAspect="1" noMove="1" noResize="1" noEditPoints="1" noAdjustHandles="1" noChangeArrowheads="1" noChangeShapeType="1"/>
                </p:cNvPicPr>
                <p:nvPr/>
              </p:nvPicPr>
              <p:blipFill>
                <a:blip r:embed="rId34"/>
                <a:stretch>
                  <a:fillRect/>
                </a:stretch>
              </p:blipFill>
              <p:spPr>
                <a:xfrm>
                  <a:off x="21616946" y="219800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FD065678-3E12-3463-D994-EABB92FF500B}"/>
                    </a:ext>
                  </a:extLst>
                </p:cNvPr>
                <p:cNvGraphicFramePr>
                  <a:graphicFrameLocks noChangeAspect="1"/>
                </p:cNvGraphicFramePr>
                <p:nvPr/>
              </p:nvGraphicFramePr>
              <p:xfrm>
                <a:off x="35995186" y="3079115"/>
                <a:ext cx="3048000" cy="1492250"/>
              </p:xfrm>
              <a:graphic>
                <a:graphicData uri="http://schemas.microsoft.com/office/powerpoint/2016/slidezoom">
                  <pslz:sldZm>
                    <pslz:sldZmObj sldId="304" cId="2757602925">
                      <pslz:zmPr id="{97962E41-1D64-445F-8AA3-FDABE32DABEB}" transitionDur="1000">
                        <p166:blipFill xmlns:p166="http://schemas.microsoft.com/office/powerpoint/2016/6/main">
                          <a:blip r:embed="rId3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7" name="Slide Zoom 36">
                  <a:extLst>
                    <a:ext uri="{FF2B5EF4-FFF2-40B4-BE49-F238E27FC236}">
                      <a16:creationId xmlns:a16="http://schemas.microsoft.com/office/drawing/2014/main" id="{FD065678-3E12-3463-D994-EABB92FF500B}"/>
                    </a:ext>
                  </a:extLst>
                </p:cNvPr>
                <p:cNvPicPr>
                  <a:picLocks noGrp="1" noRot="1" noChangeAspect="1" noMove="1" noResize="1" noEditPoints="1" noAdjustHandles="1" noChangeArrowheads="1" noChangeShapeType="1"/>
                </p:cNvPicPr>
                <p:nvPr/>
              </p:nvPicPr>
              <p:blipFill>
                <a:blip r:embed="rId36"/>
                <a:stretch>
                  <a:fillRect/>
                </a:stretch>
              </p:blipFill>
              <p:spPr>
                <a:xfrm>
                  <a:off x="25093079" y="219800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B88E41BC-A3A6-0F22-F446-1DFD7DD18B49}"/>
                    </a:ext>
                  </a:extLst>
                </p:cNvPr>
                <p:cNvGraphicFramePr>
                  <a:graphicFrameLocks noChangeAspect="1"/>
                </p:cNvGraphicFramePr>
                <p:nvPr/>
              </p:nvGraphicFramePr>
              <p:xfrm>
                <a:off x="39396229" y="3079115"/>
                <a:ext cx="3048000" cy="1492250"/>
              </p:xfrm>
              <a:graphic>
                <a:graphicData uri="http://schemas.microsoft.com/office/powerpoint/2016/slidezoom">
                  <pslz:sldZm>
                    <pslz:sldZmObj sldId="284" cId="2870846738">
                      <pslz:zmPr id="{E46B82F2-1BE4-4C98-9273-3C07B1864BB7}" transitionDur="1000">
                        <p166:blipFill xmlns:p166="http://schemas.microsoft.com/office/powerpoint/2016/6/main">
                          <a:blip r:embed="rId3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9" name="Slide Zoom 38">
                  <a:extLst>
                    <a:ext uri="{FF2B5EF4-FFF2-40B4-BE49-F238E27FC236}">
                      <a16:creationId xmlns:a16="http://schemas.microsoft.com/office/drawing/2014/main" id="{B88E41BC-A3A6-0F22-F446-1DFD7DD18B49}"/>
                    </a:ext>
                  </a:extLst>
                </p:cNvPr>
                <p:cNvPicPr>
                  <a:picLocks noGrp="1" noRot="1" noChangeAspect="1" noMove="1" noResize="1" noEditPoints="1" noAdjustHandles="1" noChangeArrowheads="1" noChangeShapeType="1"/>
                </p:cNvPicPr>
                <p:nvPr/>
              </p:nvPicPr>
              <p:blipFill>
                <a:blip r:embed="rId38"/>
                <a:stretch>
                  <a:fillRect/>
                </a:stretch>
              </p:blipFill>
              <p:spPr>
                <a:xfrm>
                  <a:off x="28491141" y="219800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B9AB4336-E435-1371-B024-AAAB7388F0D3}"/>
                    </a:ext>
                  </a:extLst>
                </p:cNvPr>
                <p:cNvGraphicFramePr>
                  <a:graphicFrameLocks noChangeAspect="1"/>
                </p:cNvGraphicFramePr>
                <p:nvPr/>
              </p:nvGraphicFramePr>
              <p:xfrm>
                <a:off x="42812312" y="3041015"/>
                <a:ext cx="3048000" cy="1492250"/>
              </p:xfrm>
              <a:graphic>
                <a:graphicData uri="http://schemas.microsoft.com/office/powerpoint/2016/slidezoom">
                  <pslz:sldZm>
                    <pslz:sldZmObj sldId="307" cId="2340982362">
                      <pslz:zmPr id="{154011D6-9E1A-4FD0-815D-0430E7D70AA3}" transitionDur="1000">
                        <p166:blipFill xmlns:p166="http://schemas.microsoft.com/office/powerpoint/2016/6/main">
                          <a:blip r:embed="rId3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1" name="Slide Zoom 40">
                  <a:extLst>
                    <a:ext uri="{FF2B5EF4-FFF2-40B4-BE49-F238E27FC236}">
                      <a16:creationId xmlns:a16="http://schemas.microsoft.com/office/drawing/2014/main" id="{B9AB4336-E435-1371-B024-AAAB7388F0D3}"/>
                    </a:ext>
                  </a:extLst>
                </p:cNvPr>
                <p:cNvPicPr>
                  <a:picLocks noGrp="1" noRot="1" noChangeAspect="1" noMove="1" noResize="1" noEditPoints="1" noAdjustHandles="1" noChangeArrowheads="1" noChangeShapeType="1"/>
                </p:cNvPicPr>
                <p:nvPr/>
              </p:nvPicPr>
              <p:blipFill>
                <a:blip r:embed="rId40"/>
                <a:stretch>
                  <a:fillRect/>
                </a:stretch>
              </p:blipFill>
              <p:spPr>
                <a:xfrm>
                  <a:off x="31904230" y="212474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FB2EE65F-6F38-F60E-CE85-49E9A522A6DD}"/>
                    </a:ext>
                  </a:extLst>
                </p:cNvPr>
                <p:cNvGraphicFramePr>
                  <a:graphicFrameLocks noChangeAspect="1"/>
                </p:cNvGraphicFramePr>
                <p:nvPr/>
              </p:nvGraphicFramePr>
              <p:xfrm>
                <a:off x="46291495" y="3041015"/>
                <a:ext cx="3048000" cy="1492250"/>
              </p:xfrm>
              <a:graphic>
                <a:graphicData uri="http://schemas.microsoft.com/office/powerpoint/2016/slidezoom">
                  <pslz:sldZm>
                    <pslz:sldZmObj sldId="305" cId="1904093778">
                      <pslz:zmPr id="{2A76CE1B-9F7C-4594-A5E9-2A96926BE163}" transitionDur="1000">
                        <p166:blipFill xmlns:p166="http://schemas.microsoft.com/office/powerpoint/2016/6/main">
                          <a:blip r:embed="rId4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3" name="Slide Zoom 42">
                  <a:extLst>
                    <a:ext uri="{FF2B5EF4-FFF2-40B4-BE49-F238E27FC236}">
                      <a16:creationId xmlns:a16="http://schemas.microsoft.com/office/drawing/2014/main" id="{FB2EE65F-6F38-F60E-CE85-49E9A522A6DD}"/>
                    </a:ext>
                  </a:extLst>
                </p:cNvPr>
                <p:cNvPicPr>
                  <a:picLocks noGrp="1" noRot="1" noChangeAspect="1" noMove="1" noResize="1" noEditPoints="1" noAdjustHandles="1" noChangeArrowheads="1" noChangeShapeType="1"/>
                </p:cNvPicPr>
                <p:nvPr/>
              </p:nvPicPr>
              <p:blipFill>
                <a:blip r:embed="rId42"/>
                <a:stretch>
                  <a:fillRect/>
                </a:stretch>
              </p:blipFill>
              <p:spPr>
                <a:xfrm>
                  <a:off x="35380363" y="212474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97B471DE-9A71-5076-FA24-D13CA723D63C}"/>
                    </a:ext>
                  </a:extLst>
                </p:cNvPr>
                <p:cNvGraphicFramePr>
                  <a:graphicFrameLocks noChangeAspect="1"/>
                </p:cNvGraphicFramePr>
                <p:nvPr/>
              </p:nvGraphicFramePr>
              <p:xfrm>
                <a:off x="49854173" y="3041015"/>
                <a:ext cx="3048000" cy="1492250"/>
              </p:xfrm>
              <a:graphic>
                <a:graphicData uri="http://schemas.microsoft.com/office/powerpoint/2016/slidezoom">
                  <pslz:sldZm>
                    <pslz:sldZmObj sldId="309" cId="3490208895">
                      <pslz:zmPr id="{C88E4904-CE4F-48AE-B7F5-309B9482E746}" transitionDur="1000">
                        <p166:blipFill xmlns:p166="http://schemas.microsoft.com/office/powerpoint/2016/6/main">
                          <a:blip r:embed="rId4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5" name="Slide Zoom 44">
                  <a:extLst>
                    <a:ext uri="{FF2B5EF4-FFF2-40B4-BE49-F238E27FC236}">
                      <a16:creationId xmlns:a16="http://schemas.microsoft.com/office/drawing/2014/main" id="{97B471DE-9A71-5076-FA24-D13CA723D63C}"/>
                    </a:ext>
                  </a:extLst>
                </p:cNvPr>
                <p:cNvPicPr>
                  <a:picLocks noGrp="1" noRot="1" noChangeAspect="1" noMove="1" noResize="1" noEditPoints="1" noAdjustHandles="1" noChangeArrowheads="1" noChangeShapeType="1"/>
                </p:cNvPicPr>
                <p:nvPr/>
              </p:nvPicPr>
              <p:blipFill>
                <a:blip r:embed="rId44"/>
                <a:stretch>
                  <a:fillRect/>
                </a:stretch>
              </p:blipFill>
              <p:spPr>
                <a:xfrm>
                  <a:off x="38939919" y="212474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p:grpSp>
      <p:pic>
        <p:nvPicPr>
          <p:cNvPr id="59" name="Graphic 58" descr="Caret Right outline">
            <a:hlinkClick r:id="" action="ppaction://hlinkshowjump?jump=nextslide"/>
            <a:extLst>
              <a:ext uri="{FF2B5EF4-FFF2-40B4-BE49-F238E27FC236}">
                <a16:creationId xmlns:a16="http://schemas.microsoft.com/office/drawing/2014/main" id="{48D45922-586F-9674-A4DC-B676A1442961}"/>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1871537" y="5433243"/>
            <a:ext cx="914400" cy="914400"/>
          </a:xfrm>
          <a:prstGeom prst="rect">
            <a:avLst/>
          </a:prstGeom>
        </p:spPr>
      </p:pic>
      <p:pic>
        <p:nvPicPr>
          <p:cNvPr id="61" name="Graphic 60" descr="Caret Left outline">
            <a:hlinkClick r:id="" action="ppaction://hlinkshowjump?jump=previousslide"/>
            <a:extLst>
              <a:ext uri="{FF2B5EF4-FFF2-40B4-BE49-F238E27FC236}">
                <a16:creationId xmlns:a16="http://schemas.microsoft.com/office/drawing/2014/main" id="{D5A6D742-F3F2-C673-0415-C9F81656061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1571" y="4976043"/>
            <a:ext cx="914400" cy="914400"/>
          </a:xfrm>
          <a:prstGeom prst="rect">
            <a:avLst/>
          </a:prstGeom>
        </p:spPr>
      </p:pic>
      <p:pic>
        <p:nvPicPr>
          <p:cNvPr id="62" name="Graphic 61" descr="Caret Left outline">
            <a:hlinkClick r:id="" action="ppaction://hlinkshowjump?jump=nextslide"/>
            <a:extLst>
              <a:ext uri="{FF2B5EF4-FFF2-40B4-BE49-F238E27FC236}">
                <a16:creationId xmlns:a16="http://schemas.microsoft.com/office/drawing/2014/main" id="{A80FF0E6-5CD9-402E-5222-6DD999BBBCB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flipH="1">
            <a:off x="10864408" y="4976043"/>
            <a:ext cx="914400" cy="914400"/>
          </a:xfrm>
          <a:prstGeom prst="rect">
            <a:avLst/>
          </a:prstGeom>
        </p:spPr>
      </p:pic>
      <p:grpSp>
        <p:nvGrpSpPr>
          <p:cNvPr id="2" name="Group 1">
            <a:extLst>
              <a:ext uri="{FF2B5EF4-FFF2-40B4-BE49-F238E27FC236}">
                <a16:creationId xmlns:a16="http://schemas.microsoft.com/office/drawing/2014/main" id="{F26FFFE4-35A2-513B-6022-CF3D5F5282CE}"/>
              </a:ext>
            </a:extLst>
          </p:cNvPr>
          <p:cNvGrpSpPr/>
          <p:nvPr/>
        </p:nvGrpSpPr>
        <p:grpSpPr>
          <a:xfrm>
            <a:off x="5768611" y="5240777"/>
            <a:ext cx="680754" cy="252000"/>
            <a:chOff x="5768611" y="5240777"/>
            <a:chExt cx="680754" cy="252000"/>
          </a:xfrm>
        </p:grpSpPr>
        <p:sp>
          <p:nvSpPr>
            <p:cNvPr id="4" name="!!start">
              <a:hlinkClick r:id="" action="ppaction://hlinkshowjump?jump=firstslide"/>
              <a:extLst>
                <a:ext uri="{FF2B5EF4-FFF2-40B4-BE49-F238E27FC236}">
                  <a16:creationId xmlns:a16="http://schemas.microsoft.com/office/drawing/2014/main" id="{32E86905-7369-BDC5-2426-C49343C418F2}"/>
                </a:ext>
              </a:extLst>
            </p:cNvPr>
            <p:cNvSpPr/>
            <p:nvPr/>
          </p:nvSpPr>
          <p:spPr>
            <a:xfrm>
              <a:off x="5768611" y="5240777"/>
              <a:ext cx="252000" cy="25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end">
              <a:hlinkClick r:id="rId49" action="ppaction://hlinksldjump"/>
              <a:extLst>
                <a:ext uri="{FF2B5EF4-FFF2-40B4-BE49-F238E27FC236}">
                  <a16:creationId xmlns:a16="http://schemas.microsoft.com/office/drawing/2014/main" id="{04A828D4-CC7D-385F-4F47-5DE2766B9523}"/>
                </a:ext>
              </a:extLst>
            </p:cNvPr>
            <p:cNvSpPr/>
            <p:nvPr/>
          </p:nvSpPr>
          <p:spPr>
            <a:xfrm>
              <a:off x="6197365" y="5240777"/>
              <a:ext cx="252000" cy="25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961191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ouse&#10;&#10;Description automatically generated">
            <a:extLst>
              <a:ext uri="{FF2B5EF4-FFF2-40B4-BE49-F238E27FC236}">
                <a16:creationId xmlns:a16="http://schemas.microsoft.com/office/drawing/2014/main" id="{76AFFD40-E28E-7E85-6E78-8FE8FAF3D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94" y="0"/>
            <a:ext cx="12191999" cy="6858000"/>
          </a:xfrm>
          <a:prstGeom prst="rect">
            <a:avLst/>
          </a:prstGeom>
        </p:spPr>
      </p:pic>
      <p:grpSp>
        <p:nvGrpSpPr>
          <p:cNvPr id="56" name="Group 55">
            <a:extLst>
              <a:ext uri="{FF2B5EF4-FFF2-40B4-BE49-F238E27FC236}">
                <a16:creationId xmlns:a16="http://schemas.microsoft.com/office/drawing/2014/main" id="{87A10EF2-32B8-F578-85A2-B20AE2FFE3AF}"/>
              </a:ext>
            </a:extLst>
          </p:cNvPr>
          <p:cNvGrpSpPr/>
          <p:nvPr/>
        </p:nvGrpSpPr>
        <p:grpSpPr>
          <a:xfrm>
            <a:off x="-34456482" y="1946925"/>
            <a:ext cx="73131999" cy="3059856"/>
            <a:chOff x="-20293984" y="3041015"/>
            <a:chExt cx="73196157" cy="1591312"/>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001927C-CD1E-5BDF-A275-0985651CDDD6}"/>
                    </a:ext>
                  </a:extLst>
                </p:cNvPr>
                <p:cNvGraphicFramePr>
                  <a:graphicFrameLocks noChangeAspect="1"/>
                </p:cNvGraphicFramePr>
                <p:nvPr/>
              </p:nvGraphicFramePr>
              <p:xfrm>
                <a:off x="-20293984" y="3140077"/>
                <a:ext cx="3048000" cy="1492250"/>
              </p:xfrm>
              <a:graphic>
                <a:graphicData uri="http://schemas.microsoft.com/office/powerpoint/2016/slidezoom">
                  <pslz:sldZm>
                    <pslz:sldZmObj sldId="312" cId="3211009651">
                      <pslz:zmPr id="{C91E5B0B-BA16-4755-9B2A-38AB8DDE791F}" transitionDur="1000">
                        <p166:blipFill xmlns:p166="http://schemas.microsoft.com/office/powerpoint/2016/6/main">
                          <a:blip r:embed="rId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5" name="Slide Zoom 4">
                  <a:extLst>
                    <a:ext uri="{FF2B5EF4-FFF2-40B4-BE49-F238E27FC236}">
                      <a16:creationId xmlns:a16="http://schemas.microsoft.com/office/drawing/2014/main" id="{7001927C-CD1E-5BDF-A275-0985651CDDD6}"/>
                    </a:ext>
                  </a:extLst>
                </p:cNvPr>
                <p:cNvPicPr>
                  <a:picLocks noGrp="1" noRot="1" noChangeAspect="1" noMove="1" noResize="1" noEditPoints="1" noAdjustHandles="1" noChangeArrowheads="1" noChangeShapeType="1"/>
                </p:cNvPicPr>
                <p:nvPr/>
              </p:nvPicPr>
              <p:blipFill>
                <a:blip r:embed="rId4"/>
                <a:stretch>
                  <a:fillRect/>
                </a:stretch>
              </p:blipFill>
              <p:spPr>
                <a:xfrm>
                  <a:off x="-34456482" y="213740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F45598F-F90C-F285-4E58-EB75418BB9A5}"/>
                    </a:ext>
                  </a:extLst>
                </p:cNvPr>
                <p:cNvGraphicFramePr>
                  <a:graphicFrameLocks noChangeAspect="1"/>
                </p:cNvGraphicFramePr>
                <p:nvPr/>
              </p:nvGraphicFramePr>
              <p:xfrm>
                <a:off x="-16791603" y="3140077"/>
                <a:ext cx="3048000" cy="1492250"/>
              </p:xfrm>
              <a:graphic>
                <a:graphicData uri="http://schemas.microsoft.com/office/powerpoint/2016/slidezoom">
                  <pslz:sldZm>
                    <pslz:sldZmObj sldId="310" cId="3055384465">
                      <pslz:zmPr id="{3BA3D17D-BCD7-460B-B4C7-DDA12FFBDD4A}" transitionDur="1000">
                        <p166:blipFill xmlns:p166="http://schemas.microsoft.com/office/powerpoint/2016/6/main">
                          <a:blip r:embed="rId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7" name="Slide Zoom 6">
                  <a:extLst>
                    <a:ext uri="{FF2B5EF4-FFF2-40B4-BE49-F238E27FC236}">
                      <a16:creationId xmlns:a16="http://schemas.microsoft.com/office/drawing/2014/main" id="{BF45598F-F90C-F285-4E58-EB75418BB9A5}"/>
                    </a:ext>
                  </a:extLst>
                </p:cNvPr>
                <p:cNvPicPr>
                  <a:picLocks noGrp="1" noRot="1" noChangeAspect="1" noMove="1" noResize="1" noEditPoints="1" noAdjustHandles="1" noChangeArrowheads="1" noChangeShapeType="1"/>
                </p:cNvPicPr>
                <p:nvPr/>
              </p:nvPicPr>
              <p:blipFill>
                <a:blip r:embed="rId6"/>
                <a:stretch>
                  <a:fillRect/>
                </a:stretch>
              </p:blipFill>
              <p:spPr>
                <a:xfrm>
                  <a:off x="-30957171" y="213740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363C757-A754-5C36-BAB7-B3206EBF2226}"/>
                    </a:ext>
                  </a:extLst>
                </p:cNvPr>
                <p:cNvGraphicFramePr>
                  <a:graphicFrameLocks noChangeAspect="1"/>
                </p:cNvGraphicFramePr>
                <p:nvPr/>
              </p:nvGraphicFramePr>
              <p:xfrm>
                <a:off x="-13187615" y="3118659"/>
                <a:ext cx="3048000" cy="1492250"/>
              </p:xfrm>
              <a:graphic>
                <a:graphicData uri="http://schemas.microsoft.com/office/powerpoint/2016/slidezoom">
                  <pslz:sldZm>
                    <pslz:sldZmObj sldId="285" cId="730022395">
                      <pslz:zmPr id="{623F3450-9004-405C-BF01-7F15666C1B8B}" transitionDur="1000">
                        <p166:blipFill xmlns:p166="http://schemas.microsoft.com/office/powerpoint/2016/6/main">
                          <a:blip r:embed="rId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9" name="Slide Zoom 8">
                  <a:extLst>
                    <a:ext uri="{FF2B5EF4-FFF2-40B4-BE49-F238E27FC236}">
                      <a16:creationId xmlns:a16="http://schemas.microsoft.com/office/drawing/2014/main" id="{C363C757-A754-5C36-BAB7-B3206EBF2226}"/>
                    </a:ext>
                  </a:extLst>
                </p:cNvPr>
                <p:cNvPicPr>
                  <a:picLocks noGrp="1" noRot="1" noChangeAspect="1" noMove="1" noResize="1" noEditPoints="1" noAdjustHandles="1" noChangeArrowheads="1" noChangeShapeType="1"/>
                </p:cNvPicPr>
                <p:nvPr/>
              </p:nvPicPr>
              <p:blipFill>
                <a:blip r:embed="rId8"/>
                <a:stretch>
                  <a:fillRect/>
                </a:stretch>
              </p:blipFill>
              <p:spPr>
                <a:xfrm>
                  <a:off x="-27356342" y="2096223"/>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6355D7DF-4263-291F-2DAB-6B383D30102A}"/>
                    </a:ext>
                  </a:extLst>
                </p:cNvPr>
                <p:cNvGraphicFramePr>
                  <a:graphicFrameLocks noChangeAspect="1"/>
                </p:cNvGraphicFramePr>
                <p:nvPr/>
              </p:nvGraphicFramePr>
              <p:xfrm>
                <a:off x="-9357921" y="3118659"/>
                <a:ext cx="3048000" cy="1492250"/>
              </p:xfrm>
              <a:graphic>
                <a:graphicData uri="http://schemas.microsoft.com/office/powerpoint/2016/slidezoom">
                  <pslz:sldZm>
                    <pslz:sldZmObj sldId="295" cId="1439745563">
                      <pslz:zmPr id="{13C22C69-8DA3-4755-AAF0-3FB04B3D2FE6}" transitionDur="1000">
                        <p166:blipFill xmlns:p166="http://schemas.microsoft.com/office/powerpoint/2016/6/main">
                          <a:blip r:embed="rId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1" name="Slide Zoom 10">
                  <a:extLst>
                    <a:ext uri="{FF2B5EF4-FFF2-40B4-BE49-F238E27FC236}">
                      <a16:creationId xmlns:a16="http://schemas.microsoft.com/office/drawing/2014/main" id="{6355D7DF-4263-291F-2DAB-6B383D30102A}"/>
                    </a:ext>
                  </a:extLst>
                </p:cNvPr>
                <p:cNvPicPr>
                  <a:picLocks noGrp="1" noRot="1" noChangeAspect="1" noMove="1" noResize="1" noEditPoints="1" noAdjustHandles="1" noChangeArrowheads="1" noChangeShapeType="1"/>
                </p:cNvPicPr>
                <p:nvPr/>
              </p:nvPicPr>
              <p:blipFill>
                <a:blip r:embed="rId10"/>
                <a:stretch>
                  <a:fillRect/>
                </a:stretch>
              </p:blipFill>
              <p:spPr>
                <a:xfrm>
                  <a:off x="-23530005" y="2096223"/>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8F7BE8B1-46FC-2A06-A678-DE198DC04D10}"/>
                    </a:ext>
                  </a:extLst>
                </p:cNvPr>
                <p:cNvGraphicFramePr>
                  <a:graphicFrameLocks noChangeAspect="1"/>
                </p:cNvGraphicFramePr>
                <p:nvPr/>
              </p:nvGraphicFramePr>
              <p:xfrm>
                <a:off x="-5677278" y="3140077"/>
                <a:ext cx="3048000" cy="1492250"/>
              </p:xfrm>
              <a:graphic>
                <a:graphicData uri="http://schemas.microsoft.com/office/powerpoint/2016/slidezoom">
                  <pslz:sldZm>
                    <pslz:sldZmObj sldId="281" cId="3673478666">
                      <pslz:zmPr id="{DD44C82F-7B0E-4467-ACB1-AAF49601E953}" transitionDur="1000">
                        <p166:blipFill xmlns:p166="http://schemas.microsoft.com/office/powerpoint/2016/6/main">
                          <a:blip r:embed="rId1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8F7BE8B1-46FC-2A06-A678-DE198DC04D10}"/>
                    </a:ext>
                  </a:extLst>
                </p:cNvPr>
                <p:cNvPicPr>
                  <a:picLocks noGrp="1" noRot="1" noChangeAspect="1" noMove="1" noResize="1" noEditPoints="1" noAdjustHandles="1" noChangeArrowheads="1" noChangeShapeType="1"/>
                </p:cNvPicPr>
                <p:nvPr/>
              </p:nvPicPr>
              <p:blipFill>
                <a:blip r:embed="rId12"/>
                <a:stretch>
                  <a:fillRect/>
                </a:stretch>
              </p:blipFill>
              <p:spPr>
                <a:xfrm>
                  <a:off x="-19852588" y="213740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05622E9-A054-F1A2-5363-17DE1A489189}"/>
                    </a:ext>
                  </a:extLst>
                </p:cNvPr>
                <p:cNvGraphicFramePr>
                  <a:graphicFrameLocks noChangeAspect="1"/>
                </p:cNvGraphicFramePr>
                <p:nvPr/>
              </p:nvGraphicFramePr>
              <p:xfrm>
                <a:off x="-2209701" y="3133231"/>
                <a:ext cx="3048000" cy="1492250"/>
              </p:xfrm>
              <a:graphic>
                <a:graphicData uri="http://schemas.microsoft.com/office/powerpoint/2016/slidezoom">
                  <pslz:sldZm>
                    <pslz:sldZmObj sldId="282" cId="3892021338">
                      <pslz:zmPr id="{87F5142A-5F29-4B29-BCF1-7FED63E0582E}" transitionDur="1000">
                        <p166:blipFill xmlns:p166="http://schemas.microsoft.com/office/powerpoint/2016/6/main">
                          <a:blip r:embed="rId1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5" name="Slide Zoom 14">
                  <a:extLst>
                    <a:ext uri="{FF2B5EF4-FFF2-40B4-BE49-F238E27FC236}">
                      <a16:creationId xmlns:a16="http://schemas.microsoft.com/office/drawing/2014/main" id="{B05622E9-A054-F1A2-5363-17DE1A489189}"/>
                    </a:ext>
                  </a:extLst>
                </p:cNvPr>
                <p:cNvPicPr>
                  <a:picLocks noGrp="1" noRot="1" noChangeAspect="1" noMove="1" noResize="1" noEditPoints="1" noAdjustHandles="1" noChangeArrowheads="1" noChangeShapeType="1"/>
                </p:cNvPicPr>
                <p:nvPr/>
              </p:nvPicPr>
              <p:blipFill>
                <a:blip r:embed="rId14"/>
                <a:stretch>
                  <a:fillRect/>
                </a:stretch>
              </p:blipFill>
              <p:spPr>
                <a:xfrm>
                  <a:off x="-16388050" y="2124243"/>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F04EDCBD-4016-F430-59FF-0048B1070B0D}"/>
                    </a:ext>
                  </a:extLst>
                </p:cNvPr>
                <p:cNvGraphicFramePr>
                  <a:graphicFrameLocks noChangeAspect="1"/>
                </p:cNvGraphicFramePr>
                <p:nvPr/>
              </p:nvGraphicFramePr>
              <p:xfrm>
                <a:off x="1279886" y="3133231"/>
                <a:ext cx="3048000" cy="1492250"/>
              </p:xfrm>
              <a:graphic>
                <a:graphicData uri="http://schemas.microsoft.com/office/powerpoint/2016/slidezoom">
                  <pslz:sldZm>
                    <pslz:sldZmObj sldId="298" cId="1108172924">
                      <pslz:zmPr id="{520B7CDF-677D-4DBC-A2EB-F705E0A824B5}" transitionDur="1000">
                        <p166:blipFill xmlns:p166="http://schemas.microsoft.com/office/powerpoint/2016/6/main">
                          <a:blip r:embed="rId1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7" name="Slide Zoom 16">
                  <a:extLst>
                    <a:ext uri="{FF2B5EF4-FFF2-40B4-BE49-F238E27FC236}">
                      <a16:creationId xmlns:a16="http://schemas.microsoft.com/office/drawing/2014/main" id="{F04EDCBD-4016-F430-59FF-0048B1070B0D}"/>
                    </a:ext>
                  </a:extLst>
                </p:cNvPr>
                <p:cNvPicPr>
                  <a:picLocks noGrp="1" noRot="1" noChangeAspect="1" noMove="1" noResize="1" noEditPoints="1" noAdjustHandles="1" noChangeArrowheads="1" noChangeShapeType="1"/>
                </p:cNvPicPr>
                <p:nvPr/>
              </p:nvPicPr>
              <p:blipFill>
                <a:blip r:embed="rId16"/>
                <a:stretch>
                  <a:fillRect/>
                </a:stretch>
              </p:blipFill>
              <p:spPr>
                <a:xfrm>
                  <a:off x="-12901522" y="2124243"/>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E382DC1-01E6-B756-16F1-340B6A761495}"/>
                    </a:ext>
                  </a:extLst>
                </p:cNvPr>
                <p:cNvGraphicFramePr>
                  <a:graphicFrameLocks noChangeAspect="1"/>
                </p:cNvGraphicFramePr>
                <p:nvPr/>
              </p:nvGraphicFramePr>
              <p:xfrm>
                <a:off x="4817072" y="3118659"/>
                <a:ext cx="3048000" cy="1492250"/>
              </p:xfrm>
              <a:graphic>
                <a:graphicData uri="http://schemas.microsoft.com/office/powerpoint/2016/slidezoom">
                  <pslz:sldZm>
                    <pslz:sldZmObj sldId="292" cId="2752981357">
                      <pslz:zmPr id="{BC9BE47C-F854-440A-856A-9F11EDD58BAC}" transitionDur="1000">
                        <p166:blipFill xmlns:p166="http://schemas.microsoft.com/office/powerpoint/2016/6/main">
                          <a:blip r:embed="rId1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9" name="Slide Zoom 18">
                  <a:extLst>
                    <a:ext uri="{FF2B5EF4-FFF2-40B4-BE49-F238E27FC236}">
                      <a16:creationId xmlns:a16="http://schemas.microsoft.com/office/drawing/2014/main" id="{6E382DC1-01E6-B756-16F1-340B6A761495}"/>
                    </a:ext>
                  </a:extLst>
                </p:cNvPr>
                <p:cNvPicPr>
                  <a:picLocks noGrp="1" noRot="1" noChangeAspect="1" noMove="1" noResize="1" noEditPoints="1" noAdjustHandles="1" noChangeArrowheads="1" noChangeShapeType="1"/>
                </p:cNvPicPr>
                <p:nvPr/>
              </p:nvPicPr>
              <p:blipFill>
                <a:blip r:embed="rId18"/>
                <a:stretch>
                  <a:fillRect/>
                </a:stretch>
              </p:blipFill>
              <p:spPr>
                <a:xfrm>
                  <a:off x="-9367436" y="2096223"/>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F768DD28-D777-C1CE-6BC7-A82110884A2D}"/>
                    </a:ext>
                  </a:extLst>
                </p:cNvPr>
                <p:cNvGraphicFramePr>
                  <a:graphicFrameLocks noChangeAspect="1"/>
                </p:cNvGraphicFramePr>
                <p:nvPr/>
              </p:nvGraphicFramePr>
              <p:xfrm>
                <a:off x="8284649" y="3140077"/>
                <a:ext cx="3048000" cy="1492250"/>
              </p:xfrm>
              <a:graphic>
                <a:graphicData uri="http://schemas.microsoft.com/office/powerpoint/2016/slidezoom">
                  <pslz:sldZm>
                    <pslz:sldZmObj sldId="297" cId="3783380453">
                      <pslz:zmPr id="{F2B08E44-7C82-4A9D-86A1-C7DD63A77D74}" transitionDur="1000">
                        <p166:blipFill xmlns:p166="http://schemas.microsoft.com/office/powerpoint/2016/6/main">
                          <a:blip r:embed="rId1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1" name="Slide Zoom 20">
                  <a:extLst>
                    <a:ext uri="{FF2B5EF4-FFF2-40B4-BE49-F238E27FC236}">
                      <a16:creationId xmlns:a16="http://schemas.microsoft.com/office/drawing/2014/main" id="{F768DD28-D777-C1CE-6BC7-A82110884A2D}"/>
                    </a:ext>
                  </a:extLst>
                </p:cNvPr>
                <p:cNvPicPr>
                  <a:picLocks noGrp="1" noRot="1" noChangeAspect="1" noMove="1" noResize="1" noEditPoints="1" noAdjustHandles="1" noChangeArrowheads="1" noChangeShapeType="1"/>
                </p:cNvPicPr>
                <p:nvPr/>
              </p:nvPicPr>
              <p:blipFill>
                <a:blip r:embed="rId20"/>
                <a:stretch>
                  <a:fillRect/>
                </a:stretch>
              </p:blipFill>
              <p:spPr>
                <a:xfrm>
                  <a:off x="-5902899" y="213740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B079B947-851A-7B99-E3B3-52887ED06FB3}"/>
                    </a:ext>
                  </a:extLst>
                </p:cNvPr>
                <p:cNvGraphicFramePr>
                  <a:graphicFrameLocks noChangeAspect="1"/>
                </p:cNvGraphicFramePr>
                <p:nvPr/>
              </p:nvGraphicFramePr>
              <p:xfrm>
                <a:off x="11837833" y="3140077"/>
                <a:ext cx="3048000" cy="1492250"/>
              </p:xfrm>
              <a:graphic>
                <a:graphicData uri="http://schemas.microsoft.com/office/powerpoint/2016/slidezoom">
                  <pslz:sldZm>
                    <pslz:sldZmObj sldId="299" cId="2710794926">
                      <pslz:zmPr id="{FB11AF83-6594-4282-8886-45EDF5AD8DFE}" transitionDur="1000">
                        <p166:blipFill xmlns:p166="http://schemas.microsoft.com/office/powerpoint/2016/6/main">
                          <a:blip r:embed="rId2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3" name="Slide Zoom 22">
                  <a:extLst>
                    <a:ext uri="{FF2B5EF4-FFF2-40B4-BE49-F238E27FC236}">
                      <a16:creationId xmlns:a16="http://schemas.microsoft.com/office/drawing/2014/main" id="{B079B947-851A-7B99-E3B3-52887ED06FB3}"/>
                    </a:ext>
                  </a:extLst>
                </p:cNvPr>
                <p:cNvPicPr>
                  <a:picLocks noGrp="1" noRot="1" noChangeAspect="1" noMove="1" noResize="1" noEditPoints="1" noAdjustHandles="1" noChangeArrowheads="1" noChangeShapeType="1"/>
                </p:cNvPicPr>
                <p:nvPr/>
              </p:nvPicPr>
              <p:blipFill>
                <a:blip r:embed="rId22"/>
                <a:stretch>
                  <a:fillRect/>
                </a:stretch>
              </p:blipFill>
              <p:spPr>
                <a:xfrm>
                  <a:off x="-2352829" y="213740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06A8216-3B6C-A64C-FBCB-9FBEB2577F70}"/>
                    </a:ext>
                  </a:extLst>
                </p:cNvPr>
                <p:cNvGraphicFramePr>
                  <a:graphicFrameLocks noChangeAspect="1"/>
                </p:cNvGraphicFramePr>
                <p:nvPr/>
              </p:nvGraphicFramePr>
              <p:xfrm>
                <a:off x="15352865" y="3133231"/>
                <a:ext cx="3048000" cy="1492250"/>
              </p:xfrm>
              <a:graphic>
                <a:graphicData uri="http://schemas.microsoft.com/office/powerpoint/2016/slidezoom">
                  <pslz:sldZm>
                    <pslz:sldZmObj sldId="300" cId="345198691">
                      <pslz:zmPr id="{CA7FBDF1-4852-42B0-928C-DF33AA7C8F54}" transitionDur="1000">
                        <p166:blipFill xmlns:p166="http://schemas.microsoft.com/office/powerpoint/2016/6/main">
                          <a:blip r:embed="rId2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5" name="Slide Zoom 24">
                  <a:extLst>
                    <a:ext uri="{FF2B5EF4-FFF2-40B4-BE49-F238E27FC236}">
                      <a16:creationId xmlns:a16="http://schemas.microsoft.com/office/drawing/2014/main" id="{806A8216-3B6C-A64C-FBCB-9FBEB2577F70}"/>
                    </a:ext>
                  </a:extLst>
                </p:cNvPr>
                <p:cNvPicPr>
                  <a:picLocks noGrp="1" noRot="1" noChangeAspect="1" noMove="1" noResize="1" noEditPoints="1" noAdjustHandles="1" noChangeArrowheads="1" noChangeShapeType="1"/>
                </p:cNvPicPr>
                <p:nvPr/>
              </p:nvPicPr>
              <p:blipFill>
                <a:blip r:embed="rId24"/>
                <a:stretch>
                  <a:fillRect/>
                </a:stretch>
              </p:blipFill>
              <p:spPr>
                <a:xfrm>
                  <a:off x="1159122" y="2124243"/>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9E48EAA6-70BE-3CFC-05CB-A5A8CE8BA29D}"/>
                    </a:ext>
                  </a:extLst>
                </p:cNvPr>
                <p:cNvGraphicFramePr>
                  <a:graphicFrameLocks noChangeAspect="1"/>
                </p:cNvGraphicFramePr>
                <p:nvPr/>
              </p:nvGraphicFramePr>
              <p:xfrm>
                <a:off x="18731195" y="3133231"/>
                <a:ext cx="3048000" cy="1492250"/>
              </p:xfrm>
              <a:graphic>
                <a:graphicData uri="http://schemas.microsoft.com/office/powerpoint/2016/slidezoom">
                  <pslz:sldZm>
                    <pslz:sldZmObj sldId="289" cId="2116555242">
                      <pslz:zmPr id="{C1FE280B-F83A-4676-8573-7A2CB88577BF}" transitionDur="1000">
                        <p166:blipFill xmlns:p166="http://schemas.microsoft.com/office/powerpoint/2016/6/main">
                          <a:blip r:embed="rId2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7" name="Slide Zoom 26">
                  <a:extLst>
                    <a:ext uri="{FF2B5EF4-FFF2-40B4-BE49-F238E27FC236}">
                      <a16:creationId xmlns:a16="http://schemas.microsoft.com/office/drawing/2014/main" id="{9E48EAA6-70BE-3CFC-05CB-A5A8CE8BA29D}"/>
                    </a:ext>
                  </a:extLst>
                </p:cNvPr>
                <p:cNvPicPr>
                  <a:picLocks noGrp="1" noRot="1" noChangeAspect="1" noMove="1" noResize="1" noEditPoints="1" noAdjustHandles="1" noChangeArrowheads="1" noChangeShapeType="1"/>
                </p:cNvPicPr>
                <p:nvPr/>
              </p:nvPicPr>
              <p:blipFill>
                <a:blip r:embed="rId26"/>
                <a:stretch>
                  <a:fillRect/>
                </a:stretch>
              </p:blipFill>
              <p:spPr>
                <a:xfrm>
                  <a:off x="4534491" y="2124243"/>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C6C62B64-DD9E-1191-6F04-5C22994C534B}"/>
                    </a:ext>
                  </a:extLst>
                </p:cNvPr>
                <p:cNvGraphicFramePr>
                  <a:graphicFrameLocks noChangeAspect="1"/>
                </p:cNvGraphicFramePr>
                <p:nvPr/>
              </p:nvGraphicFramePr>
              <p:xfrm>
                <a:off x="21973341" y="3133231"/>
                <a:ext cx="3048000" cy="1492250"/>
              </p:xfrm>
              <a:graphic>
                <a:graphicData uri="http://schemas.microsoft.com/office/powerpoint/2016/slidezoom">
                  <pslz:sldZm>
                    <pslz:sldZmObj sldId="288" cId="3201962525">
                      <pslz:zmPr id="{0406A83B-F720-4205-8532-9C18C1EFAE9A}" transitionDur="1000">
                        <p166:blipFill xmlns:p166="http://schemas.microsoft.com/office/powerpoint/2016/6/main">
                          <a:blip r:embed="rId2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9" name="Slide Zoom 28">
                  <a:extLst>
                    <a:ext uri="{FF2B5EF4-FFF2-40B4-BE49-F238E27FC236}">
                      <a16:creationId xmlns:a16="http://schemas.microsoft.com/office/drawing/2014/main" id="{C6C62B64-DD9E-1191-6F04-5C22994C534B}"/>
                    </a:ext>
                  </a:extLst>
                </p:cNvPr>
                <p:cNvPicPr>
                  <a:picLocks noGrp="1" noRot="1" noChangeAspect="1" noMove="1" noResize="1" noEditPoints="1" noAdjustHandles="1" noChangeArrowheads="1" noChangeShapeType="1"/>
                </p:cNvPicPr>
                <p:nvPr/>
              </p:nvPicPr>
              <p:blipFill>
                <a:blip r:embed="rId28"/>
                <a:stretch>
                  <a:fillRect/>
                </a:stretch>
              </p:blipFill>
              <p:spPr>
                <a:xfrm>
                  <a:off x="7773795" y="2124243"/>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D441B5A2-0B08-9CB8-0A2A-0CE55493BC46}"/>
                    </a:ext>
                  </a:extLst>
                </p:cNvPr>
                <p:cNvGraphicFramePr>
                  <a:graphicFrameLocks noChangeAspect="1"/>
                </p:cNvGraphicFramePr>
                <p:nvPr/>
              </p:nvGraphicFramePr>
              <p:xfrm>
                <a:off x="25517032" y="3133231"/>
                <a:ext cx="3048000" cy="1492250"/>
              </p:xfrm>
              <a:graphic>
                <a:graphicData uri="http://schemas.microsoft.com/office/powerpoint/2016/slidezoom">
                  <pslz:sldZm>
                    <pslz:sldZmObj sldId="303" cId="334332280">
                      <pslz:zmPr id="{7E63AFCA-F836-45F9-AD4A-98324ABB6DEB}" transitionDur="1000">
                        <p166:blipFill xmlns:p166="http://schemas.microsoft.com/office/powerpoint/2016/6/main">
                          <a:blip r:embed="rId2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1" name="Slide Zoom 30">
                  <a:extLst>
                    <a:ext uri="{FF2B5EF4-FFF2-40B4-BE49-F238E27FC236}">
                      <a16:creationId xmlns:a16="http://schemas.microsoft.com/office/drawing/2014/main" id="{D441B5A2-0B08-9CB8-0A2A-0CE55493BC46}"/>
                    </a:ext>
                  </a:extLst>
                </p:cNvPr>
                <p:cNvPicPr>
                  <a:picLocks noGrp="1" noRot="1" noChangeAspect="1" noMove="1" noResize="1" noEditPoints="1" noAdjustHandles="1" noChangeArrowheads="1" noChangeShapeType="1"/>
                </p:cNvPicPr>
                <p:nvPr/>
              </p:nvPicPr>
              <p:blipFill>
                <a:blip r:embed="rId30"/>
                <a:stretch>
                  <a:fillRect/>
                </a:stretch>
              </p:blipFill>
              <p:spPr>
                <a:xfrm>
                  <a:off x="11314380" y="2124243"/>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DCAED793-7979-4350-6BBA-EFB55D6DE57C}"/>
                    </a:ext>
                  </a:extLst>
                </p:cNvPr>
                <p:cNvGraphicFramePr>
                  <a:graphicFrameLocks noChangeAspect="1"/>
                </p:cNvGraphicFramePr>
                <p:nvPr/>
              </p:nvGraphicFramePr>
              <p:xfrm>
                <a:off x="29079710" y="3118659"/>
                <a:ext cx="3048000" cy="1492250"/>
              </p:xfrm>
              <a:graphic>
                <a:graphicData uri="http://schemas.microsoft.com/office/powerpoint/2016/slidezoom">
                  <pslz:sldZm>
                    <pslz:sldZmObj sldId="301" cId="3603784345">
                      <pslz:zmPr id="{103EF517-2F4F-411E-B03A-FCBFB139309C}" transitionDur="1000">
                        <p166:blipFill xmlns:p166="http://schemas.microsoft.com/office/powerpoint/2016/6/main">
                          <a:blip r:embed="rId3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3" name="Slide Zoom 32">
                  <a:extLst>
                    <a:ext uri="{FF2B5EF4-FFF2-40B4-BE49-F238E27FC236}">
                      <a16:creationId xmlns:a16="http://schemas.microsoft.com/office/drawing/2014/main" id="{DCAED793-7979-4350-6BBA-EFB55D6DE57C}"/>
                    </a:ext>
                  </a:extLst>
                </p:cNvPr>
                <p:cNvPicPr>
                  <a:picLocks noGrp="1" noRot="1" noChangeAspect="1" noMove="1" noResize="1" noEditPoints="1" noAdjustHandles="1" noChangeArrowheads="1" noChangeShapeType="1"/>
                </p:cNvPicPr>
                <p:nvPr/>
              </p:nvPicPr>
              <p:blipFill>
                <a:blip r:embed="rId32"/>
                <a:stretch>
                  <a:fillRect/>
                </a:stretch>
              </p:blipFill>
              <p:spPr>
                <a:xfrm>
                  <a:off x="14873935" y="2096223"/>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546BA97C-F39F-1F5A-C856-8A56AD555EF7}"/>
                    </a:ext>
                  </a:extLst>
                </p:cNvPr>
                <p:cNvGraphicFramePr>
                  <a:graphicFrameLocks noChangeAspect="1"/>
                </p:cNvGraphicFramePr>
                <p:nvPr/>
              </p:nvGraphicFramePr>
              <p:xfrm>
                <a:off x="32516003" y="3079115"/>
                <a:ext cx="3048000" cy="1492250"/>
              </p:xfrm>
              <a:graphic>
                <a:graphicData uri="http://schemas.microsoft.com/office/powerpoint/2016/slidezoom">
                  <pslz:sldZm>
                    <pslz:sldZmObj sldId="302" cId="2830284224">
                      <pslz:zmPr id="{53CD1713-0150-4BED-9FFA-3D7FB35CBF1D}" transitionDur="1000">
                        <p166:blipFill xmlns:p166="http://schemas.microsoft.com/office/powerpoint/2016/6/main">
                          <a:blip r:embed="rId3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5" name="Slide Zoom 34">
                  <a:extLst>
                    <a:ext uri="{FF2B5EF4-FFF2-40B4-BE49-F238E27FC236}">
                      <a16:creationId xmlns:a16="http://schemas.microsoft.com/office/drawing/2014/main" id="{546BA97C-F39F-1F5A-C856-8A56AD555EF7}"/>
                    </a:ext>
                  </a:extLst>
                </p:cNvPr>
                <p:cNvPicPr>
                  <a:picLocks noGrp="1" noRot="1" noChangeAspect="1" noMove="1" noResize="1" noEditPoints="1" noAdjustHandles="1" noChangeArrowheads="1" noChangeShapeType="1"/>
                </p:cNvPicPr>
                <p:nvPr/>
              </p:nvPicPr>
              <p:blipFill>
                <a:blip r:embed="rId34"/>
                <a:stretch>
                  <a:fillRect/>
                </a:stretch>
              </p:blipFill>
              <p:spPr>
                <a:xfrm>
                  <a:off x="18307216" y="202018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FD065678-3E12-3463-D994-EABB92FF500B}"/>
                    </a:ext>
                  </a:extLst>
                </p:cNvPr>
                <p:cNvGraphicFramePr>
                  <a:graphicFrameLocks noChangeAspect="1"/>
                </p:cNvGraphicFramePr>
                <p:nvPr/>
              </p:nvGraphicFramePr>
              <p:xfrm>
                <a:off x="35995186" y="3079115"/>
                <a:ext cx="3048000" cy="1492250"/>
              </p:xfrm>
              <a:graphic>
                <a:graphicData uri="http://schemas.microsoft.com/office/powerpoint/2016/slidezoom">
                  <pslz:sldZm>
                    <pslz:sldZmObj sldId="304" cId="2757602925">
                      <pslz:zmPr id="{97962E41-1D64-445F-8AA3-FDABE32DABEB}" transitionDur="1000">
                        <p166:blipFill xmlns:p166="http://schemas.microsoft.com/office/powerpoint/2016/6/main">
                          <a:blip r:embed="rId3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7" name="Slide Zoom 36">
                  <a:extLst>
                    <a:ext uri="{FF2B5EF4-FFF2-40B4-BE49-F238E27FC236}">
                      <a16:creationId xmlns:a16="http://schemas.microsoft.com/office/drawing/2014/main" id="{FD065678-3E12-3463-D994-EABB92FF500B}"/>
                    </a:ext>
                  </a:extLst>
                </p:cNvPr>
                <p:cNvPicPr>
                  <a:picLocks noGrp="1" noRot="1" noChangeAspect="1" noMove="1" noResize="1" noEditPoints="1" noAdjustHandles="1" noChangeArrowheads="1" noChangeShapeType="1"/>
                </p:cNvPicPr>
                <p:nvPr/>
              </p:nvPicPr>
              <p:blipFill>
                <a:blip r:embed="rId36"/>
                <a:stretch>
                  <a:fillRect/>
                </a:stretch>
              </p:blipFill>
              <p:spPr>
                <a:xfrm>
                  <a:off x="21783349" y="202018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B88E41BC-A3A6-0F22-F446-1DFD7DD18B49}"/>
                    </a:ext>
                  </a:extLst>
                </p:cNvPr>
                <p:cNvGraphicFramePr>
                  <a:graphicFrameLocks noChangeAspect="1"/>
                </p:cNvGraphicFramePr>
                <p:nvPr/>
              </p:nvGraphicFramePr>
              <p:xfrm>
                <a:off x="39396229" y="3079115"/>
                <a:ext cx="3048000" cy="1492250"/>
              </p:xfrm>
              <a:graphic>
                <a:graphicData uri="http://schemas.microsoft.com/office/powerpoint/2016/slidezoom">
                  <pslz:sldZm>
                    <pslz:sldZmObj sldId="284" cId="2870846738">
                      <pslz:zmPr id="{E46B82F2-1BE4-4C98-9273-3C07B1864BB7}" transitionDur="1000">
                        <p166:blipFill xmlns:p166="http://schemas.microsoft.com/office/powerpoint/2016/6/main">
                          <a:blip r:embed="rId3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9" name="Slide Zoom 38">
                  <a:extLst>
                    <a:ext uri="{FF2B5EF4-FFF2-40B4-BE49-F238E27FC236}">
                      <a16:creationId xmlns:a16="http://schemas.microsoft.com/office/drawing/2014/main" id="{B88E41BC-A3A6-0F22-F446-1DFD7DD18B49}"/>
                    </a:ext>
                  </a:extLst>
                </p:cNvPr>
                <p:cNvPicPr>
                  <a:picLocks noGrp="1" noRot="1" noChangeAspect="1" noMove="1" noResize="1" noEditPoints="1" noAdjustHandles="1" noChangeArrowheads="1" noChangeShapeType="1"/>
                </p:cNvPicPr>
                <p:nvPr/>
              </p:nvPicPr>
              <p:blipFill>
                <a:blip r:embed="rId38"/>
                <a:stretch>
                  <a:fillRect/>
                </a:stretch>
              </p:blipFill>
              <p:spPr>
                <a:xfrm>
                  <a:off x="25181411" y="202018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B9AB4336-E435-1371-B024-AAAB7388F0D3}"/>
                    </a:ext>
                  </a:extLst>
                </p:cNvPr>
                <p:cNvGraphicFramePr>
                  <a:graphicFrameLocks noChangeAspect="1"/>
                </p:cNvGraphicFramePr>
                <p:nvPr/>
              </p:nvGraphicFramePr>
              <p:xfrm>
                <a:off x="42812312" y="3041015"/>
                <a:ext cx="3048000" cy="1492250"/>
              </p:xfrm>
              <a:graphic>
                <a:graphicData uri="http://schemas.microsoft.com/office/powerpoint/2016/slidezoom">
                  <pslz:sldZm>
                    <pslz:sldZmObj sldId="307" cId="2340982362">
                      <pslz:zmPr id="{154011D6-9E1A-4FD0-815D-0430E7D70AA3}" transitionDur="1000">
                        <p166:blipFill xmlns:p166="http://schemas.microsoft.com/office/powerpoint/2016/6/main">
                          <a:blip r:embed="rId3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1" name="Slide Zoom 40">
                  <a:extLst>
                    <a:ext uri="{FF2B5EF4-FFF2-40B4-BE49-F238E27FC236}">
                      <a16:creationId xmlns:a16="http://schemas.microsoft.com/office/drawing/2014/main" id="{B9AB4336-E435-1371-B024-AAAB7388F0D3}"/>
                    </a:ext>
                  </a:extLst>
                </p:cNvPr>
                <p:cNvPicPr>
                  <a:picLocks noGrp="1" noRot="1" noChangeAspect="1" noMove="1" noResize="1" noEditPoints="1" noAdjustHandles="1" noChangeArrowheads="1" noChangeShapeType="1"/>
                </p:cNvPicPr>
                <p:nvPr/>
              </p:nvPicPr>
              <p:blipFill>
                <a:blip r:embed="rId40"/>
                <a:stretch>
                  <a:fillRect/>
                </a:stretch>
              </p:blipFill>
              <p:spPr>
                <a:xfrm>
                  <a:off x="28594500" y="194692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FB2EE65F-6F38-F60E-CE85-49E9A522A6DD}"/>
                    </a:ext>
                  </a:extLst>
                </p:cNvPr>
                <p:cNvGraphicFramePr>
                  <a:graphicFrameLocks noChangeAspect="1"/>
                </p:cNvGraphicFramePr>
                <p:nvPr/>
              </p:nvGraphicFramePr>
              <p:xfrm>
                <a:off x="46291495" y="3041015"/>
                <a:ext cx="3048000" cy="1492250"/>
              </p:xfrm>
              <a:graphic>
                <a:graphicData uri="http://schemas.microsoft.com/office/powerpoint/2016/slidezoom">
                  <pslz:sldZm>
                    <pslz:sldZmObj sldId="305" cId="1904093778">
                      <pslz:zmPr id="{2A76CE1B-9F7C-4594-A5E9-2A96926BE163}" transitionDur="1000">
                        <p166:blipFill xmlns:p166="http://schemas.microsoft.com/office/powerpoint/2016/6/main">
                          <a:blip r:embed="rId4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3" name="Slide Zoom 42">
                  <a:extLst>
                    <a:ext uri="{FF2B5EF4-FFF2-40B4-BE49-F238E27FC236}">
                      <a16:creationId xmlns:a16="http://schemas.microsoft.com/office/drawing/2014/main" id="{FB2EE65F-6F38-F60E-CE85-49E9A522A6DD}"/>
                    </a:ext>
                  </a:extLst>
                </p:cNvPr>
                <p:cNvPicPr>
                  <a:picLocks noGrp="1" noRot="1" noChangeAspect="1" noMove="1" noResize="1" noEditPoints="1" noAdjustHandles="1" noChangeArrowheads="1" noChangeShapeType="1"/>
                </p:cNvPicPr>
                <p:nvPr/>
              </p:nvPicPr>
              <p:blipFill>
                <a:blip r:embed="rId42"/>
                <a:stretch>
                  <a:fillRect/>
                </a:stretch>
              </p:blipFill>
              <p:spPr>
                <a:xfrm>
                  <a:off x="32070633" y="194692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97B471DE-9A71-5076-FA24-D13CA723D63C}"/>
                    </a:ext>
                  </a:extLst>
                </p:cNvPr>
                <p:cNvGraphicFramePr>
                  <a:graphicFrameLocks noChangeAspect="1"/>
                </p:cNvGraphicFramePr>
                <p:nvPr/>
              </p:nvGraphicFramePr>
              <p:xfrm>
                <a:off x="49854173" y="3041015"/>
                <a:ext cx="3048000" cy="1492250"/>
              </p:xfrm>
              <a:graphic>
                <a:graphicData uri="http://schemas.microsoft.com/office/powerpoint/2016/slidezoom">
                  <pslz:sldZm>
                    <pslz:sldZmObj sldId="309" cId="3490208895">
                      <pslz:zmPr id="{C88E4904-CE4F-48AE-B7F5-309B9482E746}" transitionDur="1000">
                        <p166:blipFill xmlns:p166="http://schemas.microsoft.com/office/powerpoint/2016/6/main">
                          <a:blip r:embed="rId4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5" name="Slide Zoom 44">
                  <a:extLst>
                    <a:ext uri="{FF2B5EF4-FFF2-40B4-BE49-F238E27FC236}">
                      <a16:creationId xmlns:a16="http://schemas.microsoft.com/office/drawing/2014/main" id="{97B471DE-9A71-5076-FA24-D13CA723D63C}"/>
                    </a:ext>
                  </a:extLst>
                </p:cNvPr>
                <p:cNvPicPr>
                  <a:picLocks noGrp="1" noRot="1" noChangeAspect="1" noMove="1" noResize="1" noEditPoints="1" noAdjustHandles="1" noChangeArrowheads="1" noChangeShapeType="1"/>
                </p:cNvPicPr>
                <p:nvPr/>
              </p:nvPicPr>
              <p:blipFill>
                <a:blip r:embed="rId44"/>
                <a:stretch>
                  <a:fillRect/>
                </a:stretch>
              </p:blipFill>
              <p:spPr>
                <a:xfrm>
                  <a:off x="35630189" y="194692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p:grpSp>
      <p:pic>
        <p:nvPicPr>
          <p:cNvPr id="59" name="Graphic 58" descr="Caret Right outline">
            <a:hlinkClick r:id="" action="ppaction://hlinkshowjump?jump=nextslide"/>
            <a:extLst>
              <a:ext uri="{FF2B5EF4-FFF2-40B4-BE49-F238E27FC236}">
                <a16:creationId xmlns:a16="http://schemas.microsoft.com/office/drawing/2014/main" id="{48D45922-586F-9674-A4DC-B676A1442961}"/>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1871537" y="5433243"/>
            <a:ext cx="914400" cy="914400"/>
          </a:xfrm>
          <a:prstGeom prst="rect">
            <a:avLst/>
          </a:prstGeom>
        </p:spPr>
      </p:pic>
      <p:pic>
        <p:nvPicPr>
          <p:cNvPr id="61" name="Graphic 60" descr="Caret Left outline">
            <a:hlinkClick r:id="" action="ppaction://hlinkshowjump?jump=previousslide"/>
            <a:extLst>
              <a:ext uri="{FF2B5EF4-FFF2-40B4-BE49-F238E27FC236}">
                <a16:creationId xmlns:a16="http://schemas.microsoft.com/office/drawing/2014/main" id="{D5A6D742-F3F2-C673-0415-C9F81656061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1571" y="4976043"/>
            <a:ext cx="914400" cy="914400"/>
          </a:xfrm>
          <a:prstGeom prst="rect">
            <a:avLst/>
          </a:prstGeom>
        </p:spPr>
      </p:pic>
      <p:pic>
        <p:nvPicPr>
          <p:cNvPr id="62" name="Graphic 61" descr="Caret Left outline">
            <a:hlinkClick r:id="" action="ppaction://hlinkshowjump?jump=nextslide"/>
            <a:extLst>
              <a:ext uri="{FF2B5EF4-FFF2-40B4-BE49-F238E27FC236}">
                <a16:creationId xmlns:a16="http://schemas.microsoft.com/office/drawing/2014/main" id="{A80FF0E6-5CD9-402E-5222-6DD999BBBCB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flipH="1">
            <a:off x="10864408" y="4976043"/>
            <a:ext cx="914400" cy="914400"/>
          </a:xfrm>
          <a:prstGeom prst="rect">
            <a:avLst/>
          </a:prstGeom>
        </p:spPr>
      </p:pic>
      <p:grpSp>
        <p:nvGrpSpPr>
          <p:cNvPr id="2" name="Group 1">
            <a:extLst>
              <a:ext uri="{FF2B5EF4-FFF2-40B4-BE49-F238E27FC236}">
                <a16:creationId xmlns:a16="http://schemas.microsoft.com/office/drawing/2014/main" id="{F26FFFE4-35A2-513B-6022-CF3D5F5282CE}"/>
              </a:ext>
            </a:extLst>
          </p:cNvPr>
          <p:cNvGrpSpPr/>
          <p:nvPr/>
        </p:nvGrpSpPr>
        <p:grpSpPr>
          <a:xfrm>
            <a:off x="5768611" y="5240777"/>
            <a:ext cx="680754" cy="252000"/>
            <a:chOff x="5768611" y="5240777"/>
            <a:chExt cx="680754" cy="252000"/>
          </a:xfrm>
        </p:grpSpPr>
        <p:sp>
          <p:nvSpPr>
            <p:cNvPr id="4" name="!!start">
              <a:hlinkClick r:id="" action="ppaction://hlinkshowjump?jump=firstslide"/>
              <a:extLst>
                <a:ext uri="{FF2B5EF4-FFF2-40B4-BE49-F238E27FC236}">
                  <a16:creationId xmlns:a16="http://schemas.microsoft.com/office/drawing/2014/main" id="{32E86905-7369-BDC5-2426-C49343C418F2}"/>
                </a:ext>
              </a:extLst>
            </p:cNvPr>
            <p:cNvSpPr/>
            <p:nvPr/>
          </p:nvSpPr>
          <p:spPr>
            <a:xfrm>
              <a:off x="5768611" y="5240777"/>
              <a:ext cx="252000" cy="25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end">
              <a:hlinkClick r:id="rId49" action="ppaction://hlinksldjump"/>
              <a:extLst>
                <a:ext uri="{FF2B5EF4-FFF2-40B4-BE49-F238E27FC236}">
                  <a16:creationId xmlns:a16="http://schemas.microsoft.com/office/drawing/2014/main" id="{04A828D4-CC7D-385F-4F47-5DE2766B9523}"/>
                </a:ext>
              </a:extLst>
            </p:cNvPr>
            <p:cNvSpPr/>
            <p:nvPr/>
          </p:nvSpPr>
          <p:spPr>
            <a:xfrm>
              <a:off x="6197365" y="5240777"/>
              <a:ext cx="252000" cy="25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4065086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ouse&#10;&#10;Description automatically generated">
            <a:extLst>
              <a:ext uri="{FF2B5EF4-FFF2-40B4-BE49-F238E27FC236}">
                <a16:creationId xmlns:a16="http://schemas.microsoft.com/office/drawing/2014/main" id="{76AFFD40-E28E-7E85-6E78-8FE8FAF3D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94" y="0"/>
            <a:ext cx="12191999" cy="6858000"/>
          </a:xfrm>
          <a:prstGeom prst="rect">
            <a:avLst/>
          </a:prstGeom>
        </p:spPr>
      </p:pic>
      <p:grpSp>
        <p:nvGrpSpPr>
          <p:cNvPr id="56" name="Group 55">
            <a:extLst>
              <a:ext uri="{FF2B5EF4-FFF2-40B4-BE49-F238E27FC236}">
                <a16:creationId xmlns:a16="http://schemas.microsoft.com/office/drawing/2014/main" id="{87A10EF2-32B8-F578-85A2-B20AE2FFE3AF}"/>
              </a:ext>
            </a:extLst>
          </p:cNvPr>
          <p:cNvGrpSpPr/>
          <p:nvPr/>
        </p:nvGrpSpPr>
        <p:grpSpPr>
          <a:xfrm>
            <a:off x="-37646942" y="2036378"/>
            <a:ext cx="73131999" cy="3059856"/>
            <a:chOff x="-20293984" y="3041015"/>
            <a:chExt cx="73196157" cy="1591312"/>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001927C-CD1E-5BDF-A275-0985651CDDD6}"/>
                    </a:ext>
                  </a:extLst>
                </p:cNvPr>
                <p:cNvGraphicFramePr>
                  <a:graphicFrameLocks noChangeAspect="1"/>
                </p:cNvGraphicFramePr>
                <p:nvPr/>
              </p:nvGraphicFramePr>
              <p:xfrm>
                <a:off x="-20293984" y="3140077"/>
                <a:ext cx="3048000" cy="1492250"/>
              </p:xfrm>
              <a:graphic>
                <a:graphicData uri="http://schemas.microsoft.com/office/powerpoint/2016/slidezoom">
                  <pslz:sldZm>
                    <pslz:sldZmObj sldId="312" cId="3211009651">
                      <pslz:zmPr id="{C91E5B0B-BA16-4755-9B2A-38AB8DDE791F}" transitionDur="1000">
                        <p166:blipFill xmlns:p166="http://schemas.microsoft.com/office/powerpoint/2016/6/main">
                          <a:blip r:embed="rId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5" name="Slide Zoom 4">
                  <a:extLst>
                    <a:ext uri="{FF2B5EF4-FFF2-40B4-BE49-F238E27FC236}">
                      <a16:creationId xmlns:a16="http://schemas.microsoft.com/office/drawing/2014/main" id="{7001927C-CD1E-5BDF-A275-0985651CDDD6}"/>
                    </a:ext>
                  </a:extLst>
                </p:cNvPr>
                <p:cNvPicPr>
                  <a:picLocks noGrp="1" noRot="1" noChangeAspect="1" noMove="1" noResize="1" noEditPoints="1" noAdjustHandles="1" noChangeArrowheads="1" noChangeShapeType="1"/>
                </p:cNvPicPr>
                <p:nvPr/>
              </p:nvPicPr>
              <p:blipFill>
                <a:blip r:embed="rId4"/>
                <a:stretch>
                  <a:fillRect/>
                </a:stretch>
              </p:blipFill>
              <p:spPr>
                <a:xfrm>
                  <a:off x="-37646942" y="222685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F45598F-F90C-F285-4E58-EB75418BB9A5}"/>
                    </a:ext>
                  </a:extLst>
                </p:cNvPr>
                <p:cNvGraphicFramePr>
                  <a:graphicFrameLocks noChangeAspect="1"/>
                </p:cNvGraphicFramePr>
                <p:nvPr/>
              </p:nvGraphicFramePr>
              <p:xfrm>
                <a:off x="-16791603" y="3140077"/>
                <a:ext cx="3048000" cy="1492250"/>
              </p:xfrm>
              <a:graphic>
                <a:graphicData uri="http://schemas.microsoft.com/office/powerpoint/2016/slidezoom">
                  <pslz:sldZm>
                    <pslz:sldZmObj sldId="310" cId="3055384465">
                      <pslz:zmPr id="{3BA3D17D-BCD7-460B-B4C7-DDA12FFBDD4A}" transitionDur="1000">
                        <p166:blipFill xmlns:p166="http://schemas.microsoft.com/office/powerpoint/2016/6/main">
                          <a:blip r:embed="rId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7" name="Slide Zoom 6">
                  <a:extLst>
                    <a:ext uri="{FF2B5EF4-FFF2-40B4-BE49-F238E27FC236}">
                      <a16:creationId xmlns:a16="http://schemas.microsoft.com/office/drawing/2014/main" id="{BF45598F-F90C-F285-4E58-EB75418BB9A5}"/>
                    </a:ext>
                  </a:extLst>
                </p:cNvPr>
                <p:cNvPicPr>
                  <a:picLocks noGrp="1" noRot="1" noChangeAspect="1" noMove="1" noResize="1" noEditPoints="1" noAdjustHandles="1" noChangeArrowheads="1" noChangeShapeType="1"/>
                </p:cNvPicPr>
                <p:nvPr/>
              </p:nvPicPr>
              <p:blipFill>
                <a:blip r:embed="rId6"/>
                <a:stretch>
                  <a:fillRect/>
                </a:stretch>
              </p:blipFill>
              <p:spPr>
                <a:xfrm>
                  <a:off x="-34147631" y="222685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363C757-A754-5C36-BAB7-B3206EBF2226}"/>
                    </a:ext>
                  </a:extLst>
                </p:cNvPr>
                <p:cNvGraphicFramePr>
                  <a:graphicFrameLocks noChangeAspect="1"/>
                </p:cNvGraphicFramePr>
                <p:nvPr/>
              </p:nvGraphicFramePr>
              <p:xfrm>
                <a:off x="-13187615" y="3118659"/>
                <a:ext cx="3048000" cy="1492250"/>
              </p:xfrm>
              <a:graphic>
                <a:graphicData uri="http://schemas.microsoft.com/office/powerpoint/2016/slidezoom">
                  <pslz:sldZm>
                    <pslz:sldZmObj sldId="285" cId="730022395">
                      <pslz:zmPr id="{623F3450-9004-405C-BF01-7F15666C1B8B}" transitionDur="1000">
                        <p166:blipFill xmlns:p166="http://schemas.microsoft.com/office/powerpoint/2016/6/main">
                          <a:blip r:embed="rId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9" name="Slide Zoom 8">
                  <a:extLst>
                    <a:ext uri="{FF2B5EF4-FFF2-40B4-BE49-F238E27FC236}">
                      <a16:creationId xmlns:a16="http://schemas.microsoft.com/office/drawing/2014/main" id="{C363C757-A754-5C36-BAB7-B3206EBF2226}"/>
                    </a:ext>
                  </a:extLst>
                </p:cNvPr>
                <p:cNvPicPr>
                  <a:picLocks noGrp="1" noRot="1" noChangeAspect="1" noMove="1" noResize="1" noEditPoints="1" noAdjustHandles="1" noChangeArrowheads="1" noChangeShapeType="1"/>
                </p:cNvPicPr>
                <p:nvPr/>
              </p:nvPicPr>
              <p:blipFill>
                <a:blip r:embed="rId8"/>
                <a:stretch>
                  <a:fillRect/>
                </a:stretch>
              </p:blipFill>
              <p:spPr>
                <a:xfrm>
                  <a:off x="-30546802" y="218567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6355D7DF-4263-291F-2DAB-6B383D30102A}"/>
                    </a:ext>
                  </a:extLst>
                </p:cNvPr>
                <p:cNvGraphicFramePr>
                  <a:graphicFrameLocks noChangeAspect="1"/>
                </p:cNvGraphicFramePr>
                <p:nvPr/>
              </p:nvGraphicFramePr>
              <p:xfrm>
                <a:off x="-9357921" y="3118659"/>
                <a:ext cx="3048000" cy="1492250"/>
              </p:xfrm>
              <a:graphic>
                <a:graphicData uri="http://schemas.microsoft.com/office/powerpoint/2016/slidezoom">
                  <pslz:sldZm>
                    <pslz:sldZmObj sldId="295" cId="1439745563">
                      <pslz:zmPr id="{13C22C69-8DA3-4755-AAF0-3FB04B3D2FE6}" transitionDur="1000">
                        <p166:blipFill xmlns:p166="http://schemas.microsoft.com/office/powerpoint/2016/6/main">
                          <a:blip r:embed="rId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1" name="Slide Zoom 10">
                  <a:extLst>
                    <a:ext uri="{FF2B5EF4-FFF2-40B4-BE49-F238E27FC236}">
                      <a16:creationId xmlns:a16="http://schemas.microsoft.com/office/drawing/2014/main" id="{6355D7DF-4263-291F-2DAB-6B383D30102A}"/>
                    </a:ext>
                  </a:extLst>
                </p:cNvPr>
                <p:cNvPicPr>
                  <a:picLocks noGrp="1" noRot="1" noChangeAspect="1" noMove="1" noResize="1" noEditPoints="1" noAdjustHandles="1" noChangeArrowheads="1" noChangeShapeType="1"/>
                </p:cNvPicPr>
                <p:nvPr/>
              </p:nvPicPr>
              <p:blipFill>
                <a:blip r:embed="rId10"/>
                <a:stretch>
                  <a:fillRect/>
                </a:stretch>
              </p:blipFill>
              <p:spPr>
                <a:xfrm>
                  <a:off x="-26720465" y="218567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8F7BE8B1-46FC-2A06-A678-DE198DC04D10}"/>
                    </a:ext>
                  </a:extLst>
                </p:cNvPr>
                <p:cNvGraphicFramePr>
                  <a:graphicFrameLocks noChangeAspect="1"/>
                </p:cNvGraphicFramePr>
                <p:nvPr/>
              </p:nvGraphicFramePr>
              <p:xfrm>
                <a:off x="-5677278" y="3140077"/>
                <a:ext cx="3048000" cy="1492250"/>
              </p:xfrm>
              <a:graphic>
                <a:graphicData uri="http://schemas.microsoft.com/office/powerpoint/2016/slidezoom">
                  <pslz:sldZm>
                    <pslz:sldZmObj sldId="281" cId="3673478666">
                      <pslz:zmPr id="{DD44C82F-7B0E-4467-ACB1-AAF49601E953}" transitionDur="1000">
                        <p166:blipFill xmlns:p166="http://schemas.microsoft.com/office/powerpoint/2016/6/main">
                          <a:blip r:embed="rId1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8F7BE8B1-46FC-2A06-A678-DE198DC04D10}"/>
                    </a:ext>
                  </a:extLst>
                </p:cNvPr>
                <p:cNvPicPr>
                  <a:picLocks noGrp="1" noRot="1" noChangeAspect="1" noMove="1" noResize="1" noEditPoints="1" noAdjustHandles="1" noChangeArrowheads="1" noChangeShapeType="1"/>
                </p:cNvPicPr>
                <p:nvPr/>
              </p:nvPicPr>
              <p:blipFill>
                <a:blip r:embed="rId12"/>
                <a:stretch>
                  <a:fillRect/>
                </a:stretch>
              </p:blipFill>
              <p:spPr>
                <a:xfrm>
                  <a:off x="-23043048" y="222685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05622E9-A054-F1A2-5363-17DE1A489189}"/>
                    </a:ext>
                  </a:extLst>
                </p:cNvPr>
                <p:cNvGraphicFramePr>
                  <a:graphicFrameLocks noChangeAspect="1"/>
                </p:cNvGraphicFramePr>
                <p:nvPr/>
              </p:nvGraphicFramePr>
              <p:xfrm>
                <a:off x="-2209701" y="3133231"/>
                <a:ext cx="3048000" cy="1492250"/>
              </p:xfrm>
              <a:graphic>
                <a:graphicData uri="http://schemas.microsoft.com/office/powerpoint/2016/slidezoom">
                  <pslz:sldZm>
                    <pslz:sldZmObj sldId="282" cId="3892021338">
                      <pslz:zmPr id="{87F5142A-5F29-4B29-BCF1-7FED63E0582E}" transitionDur="1000">
                        <p166:blipFill xmlns:p166="http://schemas.microsoft.com/office/powerpoint/2016/6/main">
                          <a:blip r:embed="rId1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5" name="Slide Zoom 14">
                  <a:extLst>
                    <a:ext uri="{FF2B5EF4-FFF2-40B4-BE49-F238E27FC236}">
                      <a16:creationId xmlns:a16="http://schemas.microsoft.com/office/drawing/2014/main" id="{B05622E9-A054-F1A2-5363-17DE1A489189}"/>
                    </a:ext>
                  </a:extLst>
                </p:cNvPr>
                <p:cNvPicPr>
                  <a:picLocks noGrp="1" noRot="1" noChangeAspect="1" noMove="1" noResize="1" noEditPoints="1" noAdjustHandles="1" noChangeArrowheads="1" noChangeShapeType="1"/>
                </p:cNvPicPr>
                <p:nvPr/>
              </p:nvPicPr>
              <p:blipFill>
                <a:blip r:embed="rId14"/>
                <a:stretch>
                  <a:fillRect/>
                </a:stretch>
              </p:blipFill>
              <p:spPr>
                <a:xfrm>
                  <a:off x="-19578510" y="221369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F04EDCBD-4016-F430-59FF-0048B1070B0D}"/>
                    </a:ext>
                  </a:extLst>
                </p:cNvPr>
                <p:cNvGraphicFramePr>
                  <a:graphicFrameLocks noChangeAspect="1"/>
                </p:cNvGraphicFramePr>
                <p:nvPr/>
              </p:nvGraphicFramePr>
              <p:xfrm>
                <a:off x="1279886" y="3133231"/>
                <a:ext cx="3048000" cy="1492250"/>
              </p:xfrm>
              <a:graphic>
                <a:graphicData uri="http://schemas.microsoft.com/office/powerpoint/2016/slidezoom">
                  <pslz:sldZm>
                    <pslz:sldZmObj sldId="298" cId="1108172924">
                      <pslz:zmPr id="{520B7CDF-677D-4DBC-A2EB-F705E0A824B5}" transitionDur="1000">
                        <p166:blipFill xmlns:p166="http://schemas.microsoft.com/office/powerpoint/2016/6/main">
                          <a:blip r:embed="rId1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7" name="Slide Zoom 16">
                  <a:extLst>
                    <a:ext uri="{FF2B5EF4-FFF2-40B4-BE49-F238E27FC236}">
                      <a16:creationId xmlns:a16="http://schemas.microsoft.com/office/drawing/2014/main" id="{F04EDCBD-4016-F430-59FF-0048B1070B0D}"/>
                    </a:ext>
                  </a:extLst>
                </p:cNvPr>
                <p:cNvPicPr>
                  <a:picLocks noGrp="1" noRot="1" noChangeAspect="1" noMove="1" noResize="1" noEditPoints="1" noAdjustHandles="1" noChangeArrowheads="1" noChangeShapeType="1"/>
                </p:cNvPicPr>
                <p:nvPr/>
              </p:nvPicPr>
              <p:blipFill>
                <a:blip r:embed="rId16"/>
                <a:stretch>
                  <a:fillRect/>
                </a:stretch>
              </p:blipFill>
              <p:spPr>
                <a:xfrm>
                  <a:off x="-16091982" y="221369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E382DC1-01E6-B756-16F1-340B6A761495}"/>
                    </a:ext>
                  </a:extLst>
                </p:cNvPr>
                <p:cNvGraphicFramePr>
                  <a:graphicFrameLocks noChangeAspect="1"/>
                </p:cNvGraphicFramePr>
                <p:nvPr/>
              </p:nvGraphicFramePr>
              <p:xfrm>
                <a:off x="4817072" y="3118659"/>
                <a:ext cx="3048000" cy="1492250"/>
              </p:xfrm>
              <a:graphic>
                <a:graphicData uri="http://schemas.microsoft.com/office/powerpoint/2016/slidezoom">
                  <pslz:sldZm>
                    <pslz:sldZmObj sldId="292" cId="2752981357">
                      <pslz:zmPr id="{BC9BE47C-F854-440A-856A-9F11EDD58BAC}" transitionDur="1000">
                        <p166:blipFill xmlns:p166="http://schemas.microsoft.com/office/powerpoint/2016/6/main">
                          <a:blip r:embed="rId1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9" name="Slide Zoom 18">
                  <a:extLst>
                    <a:ext uri="{FF2B5EF4-FFF2-40B4-BE49-F238E27FC236}">
                      <a16:creationId xmlns:a16="http://schemas.microsoft.com/office/drawing/2014/main" id="{6E382DC1-01E6-B756-16F1-340B6A761495}"/>
                    </a:ext>
                  </a:extLst>
                </p:cNvPr>
                <p:cNvPicPr>
                  <a:picLocks noGrp="1" noRot="1" noChangeAspect="1" noMove="1" noResize="1" noEditPoints="1" noAdjustHandles="1" noChangeArrowheads="1" noChangeShapeType="1"/>
                </p:cNvPicPr>
                <p:nvPr/>
              </p:nvPicPr>
              <p:blipFill>
                <a:blip r:embed="rId18"/>
                <a:stretch>
                  <a:fillRect/>
                </a:stretch>
              </p:blipFill>
              <p:spPr>
                <a:xfrm>
                  <a:off x="-12557896" y="218567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F768DD28-D777-C1CE-6BC7-A82110884A2D}"/>
                    </a:ext>
                  </a:extLst>
                </p:cNvPr>
                <p:cNvGraphicFramePr>
                  <a:graphicFrameLocks noChangeAspect="1"/>
                </p:cNvGraphicFramePr>
                <p:nvPr/>
              </p:nvGraphicFramePr>
              <p:xfrm>
                <a:off x="8284649" y="3140077"/>
                <a:ext cx="3048000" cy="1492250"/>
              </p:xfrm>
              <a:graphic>
                <a:graphicData uri="http://schemas.microsoft.com/office/powerpoint/2016/slidezoom">
                  <pslz:sldZm>
                    <pslz:sldZmObj sldId="297" cId="3783380453">
                      <pslz:zmPr id="{F2B08E44-7C82-4A9D-86A1-C7DD63A77D74}" transitionDur="1000">
                        <p166:blipFill xmlns:p166="http://schemas.microsoft.com/office/powerpoint/2016/6/main">
                          <a:blip r:embed="rId1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1" name="Slide Zoom 20">
                  <a:extLst>
                    <a:ext uri="{FF2B5EF4-FFF2-40B4-BE49-F238E27FC236}">
                      <a16:creationId xmlns:a16="http://schemas.microsoft.com/office/drawing/2014/main" id="{F768DD28-D777-C1CE-6BC7-A82110884A2D}"/>
                    </a:ext>
                  </a:extLst>
                </p:cNvPr>
                <p:cNvPicPr>
                  <a:picLocks noGrp="1" noRot="1" noChangeAspect="1" noMove="1" noResize="1" noEditPoints="1" noAdjustHandles="1" noChangeArrowheads="1" noChangeShapeType="1"/>
                </p:cNvPicPr>
                <p:nvPr/>
              </p:nvPicPr>
              <p:blipFill>
                <a:blip r:embed="rId20"/>
                <a:stretch>
                  <a:fillRect/>
                </a:stretch>
              </p:blipFill>
              <p:spPr>
                <a:xfrm>
                  <a:off x="-9093359" y="222685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B079B947-851A-7B99-E3B3-52887ED06FB3}"/>
                    </a:ext>
                  </a:extLst>
                </p:cNvPr>
                <p:cNvGraphicFramePr>
                  <a:graphicFrameLocks noChangeAspect="1"/>
                </p:cNvGraphicFramePr>
                <p:nvPr/>
              </p:nvGraphicFramePr>
              <p:xfrm>
                <a:off x="11837833" y="3140077"/>
                <a:ext cx="3048000" cy="1492250"/>
              </p:xfrm>
              <a:graphic>
                <a:graphicData uri="http://schemas.microsoft.com/office/powerpoint/2016/slidezoom">
                  <pslz:sldZm>
                    <pslz:sldZmObj sldId="299" cId="2710794926">
                      <pslz:zmPr id="{FB11AF83-6594-4282-8886-45EDF5AD8DFE}" transitionDur="1000">
                        <p166:blipFill xmlns:p166="http://schemas.microsoft.com/office/powerpoint/2016/6/main">
                          <a:blip r:embed="rId2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3" name="Slide Zoom 22">
                  <a:extLst>
                    <a:ext uri="{FF2B5EF4-FFF2-40B4-BE49-F238E27FC236}">
                      <a16:creationId xmlns:a16="http://schemas.microsoft.com/office/drawing/2014/main" id="{B079B947-851A-7B99-E3B3-52887ED06FB3}"/>
                    </a:ext>
                  </a:extLst>
                </p:cNvPr>
                <p:cNvPicPr>
                  <a:picLocks noGrp="1" noRot="1" noChangeAspect="1" noMove="1" noResize="1" noEditPoints="1" noAdjustHandles="1" noChangeArrowheads="1" noChangeShapeType="1"/>
                </p:cNvPicPr>
                <p:nvPr/>
              </p:nvPicPr>
              <p:blipFill>
                <a:blip r:embed="rId22"/>
                <a:stretch>
                  <a:fillRect/>
                </a:stretch>
              </p:blipFill>
              <p:spPr>
                <a:xfrm>
                  <a:off x="-5543289" y="222685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06A8216-3B6C-A64C-FBCB-9FBEB2577F70}"/>
                    </a:ext>
                  </a:extLst>
                </p:cNvPr>
                <p:cNvGraphicFramePr>
                  <a:graphicFrameLocks noChangeAspect="1"/>
                </p:cNvGraphicFramePr>
                <p:nvPr/>
              </p:nvGraphicFramePr>
              <p:xfrm>
                <a:off x="15352865" y="3133231"/>
                <a:ext cx="3048000" cy="1492250"/>
              </p:xfrm>
              <a:graphic>
                <a:graphicData uri="http://schemas.microsoft.com/office/powerpoint/2016/slidezoom">
                  <pslz:sldZm>
                    <pslz:sldZmObj sldId="300" cId="345198691">
                      <pslz:zmPr id="{CA7FBDF1-4852-42B0-928C-DF33AA7C8F54}" transitionDur="1000">
                        <p166:blipFill xmlns:p166="http://schemas.microsoft.com/office/powerpoint/2016/6/main">
                          <a:blip r:embed="rId2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5" name="Slide Zoom 24">
                  <a:extLst>
                    <a:ext uri="{FF2B5EF4-FFF2-40B4-BE49-F238E27FC236}">
                      <a16:creationId xmlns:a16="http://schemas.microsoft.com/office/drawing/2014/main" id="{806A8216-3B6C-A64C-FBCB-9FBEB2577F70}"/>
                    </a:ext>
                  </a:extLst>
                </p:cNvPr>
                <p:cNvPicPr>
                  <a:picLocks noGrp="1" noRot="1" noChangeAspect="1" noMove="1" noResize="1" noEditPoints="1" noAdjustHandles="1" noChangeArrowheads="1" noChangeShapeType="1"/>
                </p:cNvPicPr>
                <p:nvPr/>
              </p:nvPicPr>
              <p:blipFill>
                <a:blip r:embed="rId24"/>
                <a:stretch>
                  <a:fillRect/>
                </a:stretch>
              </p:blipFill>
              <p:spPr>
                <a:xfrm>
                  <a:off x="-2031338" y="221369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9E48EAA6-70BE-3CFC-05CB-A5A8CE8BA29D}"/>
                    </a:ext>
                  </a:extLst>
                </p:cNvPr>
                <p:cNvGraphicFramePr>
                  <a:graphicFrameLocks noChangeAspect="1"/>
                </p:cNvGraphicFramePr>
                <p:nvPr/>
              </p:nvGraphicFramePr>
              <p:xfrm>
                <a:off x="18731195" y="3133231"/>
                <a:ext cx="3048000" cy="1492250"/>
              </p:xfrm>
              <a:graphic>
                <a:graphicData uri="http://schemas.microsoft.com/office/powerpoint/2016/slidezoom">
                  <pslz:sldZm>
                    <pslz:sldZmObj sldId="289" cId="2116555242">
                      <pslz:zmPr id="{C1FE280B-F83A-4676-8573-7A2CB88577BF}" transitionDur="1000">
                        <p166:blipFill xmlns:p166="http://schemas.microsoft.com/office/powerpoint/2016/6/main">
                          <a:blip r:embed="rId2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7" name="Slide Zoom 26">
                  <a:extLst>
                    <a:ext uri="{FF2B5EF4-FFF2-40B4-BE49-F238E27FC236}">
                      <a16:creationId xmlns:a16="http://schemas.microsoft.com/office/drawing/2014/main" id="{9E48EAA6-70BE-3CFC-05CB-A5A8CE8BA29D}"/>
                    </a:ext>
                  </a:extLst>
                </p:cNvPr>
                <p:cNvPicPr>
                  <a:picLocks noGrp="1" noRot="1" noChangeAspect="1" noMove="1" noResize="1" noEditPoints="1" noAdjustHandles="1" noChangeArrowheads="1" noChangeShapeType="1"/>
                </p:cNvPicPr>
                <p:nvPr/>
              </p:nvPicPr>
              <p:blipFill>
                <a:blip r:embed="rId26"/>
                <a:stretch>
                  <a:fillRect/>
                </a:stretch>
              </p:blipFill>
              <p:spPr>
                <a:xfrm>
                  <a:off x="1344031" y="221369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C6C62B64-DD9E-1191-6F04-5C22994C534B}"/>
                    </a:ext>
                  </a:extLst>
                </p:cNvPr>
                <p:cNvGraphicFramePr>
                  <a:graphicFrameLocks noChangeAspect="1"/>
                </p:cNvGraphicFramePr>
                <p:nvPr/>
              </p:nvGraphicFramePr>
              <p:xfrm>
                <a:off x="21973341" y="3133231"/>
                <a:ext cx="3048000" cy="1492250"/>
              </p:xfrm>
              <a:graphic>
                <a:graphicData uri="http://schemas.microsoft.com/office/powerpoint/2016/slidezoom">
                  <pslz:sldZm>
                    <pslz:sldZmObj sldId="288" cId="3201962525">
                      <pslz:zmPr id="{0406A83B-F720-4205-8532-9C18C1EFAE9A}" transitionDur="1000">
                        <p166:blipFill xmlns:p166="http://schemas.microsoft.com/office/powerpoint/2016/6/main">
                          <a:blip r:embed="rId2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9" name="Slide Zoom 28">
                  <a:extLst>
                    <a:ext uri="{FF2B5EF4-FFF2-40B4-BE49-F238E27FC236}">
                      <a16:creationId xmlns:a16="http://schemas.microsoft.com/office/drawing/2014/main" id="{C6C62B64-DD9E-1191-6F04-5C22994C534B}"/>
                    </a:ext>
                  </a:extLst>
                </p:cNvPr>
                <p:cNvPicPr>
                  <a:picLocks noGrp="1" noRot="1" noChangeAspect="1" noMove="1" noResize="1" noEditPoints="1" noAdjustHandles="1" noChangeArrowheads="1" noChangeShapeType="1"/>
                </p:cNvPicPr>
                <p:nvPr/>
              </p:nvPicPr>
              <p:blipFill>
                <a:blip r:embed="rId28"/>
                <a:stretch>
                  <a:fillRect/>
                </a:stretch>
              </p:blipFill>
              <p:spPr>
                <a:xfrm>
                  <a:off x="4583335" y="221369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D441B5A2-0B08-9CB8-0A2A-0CE55493BC46}"/>
                    </a:ext>
                  </a:extLst>
                </p:cNvPr>
                <p:cNvGraphicFramePr>
                  <a:graphicFrameLocks noChangeAspect="1"/>
                </p:cNvGraphicFramePr>
                <p:nvPr/>
              </p:nvGraphicFramePr>
              <p:xfrm>
                <a:off x="25517032" y="3133231"/>
                <a:ext cx="3048000" cy="1492250"/>
              </p:xfrm>
              <a:graphic>
                <a:graphicData uri="http://schemas.microsoft.com/office/powerpoint/2016/slidezoom">
                  <pslz:sldZm>
                    <pslz:sldZmObj sldId="303" cId="334332280">
                      <pslz:zmPr id="{7E63AFCA-F836-45F9-AD4A-98324ABB6DEB}" transitionDur="1000">
                        <p166:blipFill xmlns:p166="http://schemas.microsoft.com/office/powerpoint/2016/6/main">
                          <a:blip r:embed="rId2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1" name="Slide Zoom 30">
                  <a:extLst>
                    <a:ext uri="{FF2B5EF4-FFF2-40B4-BE49-F238E27FC236}">
                      <a16:creationId xmlns:a16="http://schemas.microsoft.com/office/drawing/2014/main" id="{D441B5A2-0B08-9CB8-0A2A-0CE55493BC46}"/>
                    </a:ext>
                  </a:extLst>
                </p:cNvPr>
                <p:cNvPicPr>
                  <a:picLocks noGrp="1" noRot="1" noChangeAspect="1" noMove="1" noResize="1" noEditPoints="1" noAdjustHandles="1" noChangeArrowheads="1" noChangeShapeType="1"/>
                </p:cNvPicPr>
                <p:nvPr/>
              </p:nvPicPr>
              <p:blipFill>
                <a:blip r:embed="rId30"/>
                <a:stretch>
                  <a:fillRect/>
                </a:stretch>
              </p:blipFill>
              <p:spPr>
                <a:xfrm>
                  <a:off x="8123920" y="221369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DCAED793-7979-4350-6BBA-EFB55D6DE57C}"/>
                    </a:ext>
                  </a:extLst>
                </p:cNvPr>
                <p:cNvGraphicFramePr>
                  <a:graphicFrameLocks noChangeAspect="1"/>
                </p:cNvGraphicFramePr>
                <p:nvPr/>
              </p:nvGraphicFramePr>
              <p:xfrm>
                <a:off x="29079710" y="3118659"/>
                <a:ext cx="3048000" cy="1492250"/>
              </p:xfrm>
              <a:graphic>
                <a:graphicData uri="http://schemas.microsoft.com/office/powerpoint/2016/slidezoom">
                  <pslz:sldZm>
                    <pslz:sldZmObj sldId="301" cId="3603784345">
                      <pslz:zmPr id="{103EF517-2F4F-411E-B03A-FCBFB139309C}" transitionDur="1000">
                        <p166:blipFill xmlns:p166="http://schemas.microsoft.com/office/powerpoint/2016/6/main">
                          <a:blip r:embed="rId3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3" name="Slide Zoom 32">
                  <a:extLst>
                    <a:ext uri="{FF2B5EF4-FFF2-40B4-BE49-F238E27FC236}">
                      <a16:creationId xmlns:a16="http://schemas.microsoft.com/office/drawing/2014/main" id="{DCAED793-7979-4350-6BBA-EFB55D6DE57C}"/>
                    </a:ext>
                  </a:extLst>
                </p:cNvPr>
                <p:cNvPicPr>
                  <a:picLocks noGrp="1" noRot="1" noChangeAspect="1" noMove="1" noResize="1" noEditPoints="1" noAdjustHandles="1" noChangeArrowheads="1" noChangeShapeType="1"/>
                </p:cNvPicPr>
                <p:nvPr/>
              </p:nvPicPr>
              <p:blipFill>
                <a:blip r:embed="rId32"/>
                <a:stretch>
                  <a:fillRect/>
                </a:stretch>
              </p:blipFill>
              <p:spPr>
                <a:xfrm>
                  <a:off x="11683475" y="218567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546BA97C-F39F-1F5A-C856-8A56AD555EF7}"/>
                    </a:ext>
                  </a:extLst>
                </p:cNvPr>
                <p:cNvGraphicFramePr>
                  <a:graphicFrameLocks noChangeAspect="1"/>
                </p:cNvGraphicFramePr>
                <p:nvPr/>
              </p:nvGraphicFramePr>
              <p:xfrm>
                <a:off x="32516003" y="3079115"/>
                <a:ext cx="3048000" cy="1492250"/>
              </p:xfrm>
              <a:graphic>
                <a:graphicData uri="http://schemas.microsoft.com/office/powerpoint/2016/slidezoom">
                  <pslz:sldZm>
                    <pslz:sldZmObj sldId="302" cId="2830284224">
                      <pslz:zmPr id="{53CD1713-0150-4BED-9FFA-3D7FB35CBF1D}" transitionDur="1000">
                        <p166:blipFill xmlns:p166="http://schemas.microsoft.com/office/powerpoint/2016/6/main">
                          <a:blip r:embed="rId3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5" name="Slide Zoom 34">
                  <a:extLst>
                    <a:ext uri="{FF2B5EF4-FFF2-40B4-BE49-F238E27FC236}">
                      <a16:creationId xmlns:a16="http://schemas.microsoft.com/office/drawing/2014/main" id="{546BA97C-F39F-1F5A-C856-8A56AD555EF7}"/>
                    </a:ext>
                  </a:extLst>
                </p:cNvPr>
                <p:cNvPicPr>
                  <a:picLocks noGrp="1" noRot="1" noChangeAspect="1" noMove="1" noResize="1" noEditPoints="1" noAdjustHandles="1" noChangeArrowheads="1" noChangeShapeType="1"/>
                </p:cNvPicPr>
                <p:nvPr/>
              </p:nvPicPr>
              <p:blipFill>
                <a:blip r:embed="rId34"/>
                <a:stretch>
                  <a:fillRect/>
                </a:stretch>
              </p:blipFill>
              <p:spPr>
                <a:xfrm>
                  <a:off x="15116756" y="210963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FD065678-3E12-3463-D994-EABB92FF500B}"/>
                    </a:ext>
                  </a:extLst>
                </p:cNvPr>
                <p:cNvGraphicFramePr>
                  <a:graphicFrameLocks noChangeAspect="1"/>
                </p:cNvGraphicFramePr>
                <p:nvPr/>
              </p:nvGraphicFramePr>
              <p:xfrm>
                <a:off x="35995186" y="3079115"/>
                <a:ext cx="3048000" cy="1492250"/>
              </p:xfrm>
              <a:graphic>
                <a:graphicData uri="http://schemas.microsoft.com/office/powerpoint/2016/slidezoom">
                  <pslz:sldZm>
                    <pslz:sldZmObj sldId="304" cId="2757602925">
                      <pslz:zmPr id="{97962E41-1D64-445F-8AA3-FDABE32DABEB}" transitionDur="1000">
                        <p166:blipFill xmlns:p166="http://schemas.microsoft.com/office/powerpoint/2016/6/main">
                          <a:blip r:embed="rId3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7" name="Slide Zoom 36">
                  <a:extLst>
                    <a:ext uri="{FF2B5EF4-FFF2-40B4-BE49-F238E27FC236}">
                      <a16:creationId xmlns:a16="http://schemas.microsoft.com/office/drawing/2014/main" id="{FD065678-3E12-3463-D994-EABB92FF500B}"/>
                    </a:ext>
                  </a:extLst>
                </p:cNvPr>
                <p:cNvPicPr>
                  <a:picLocks noGrp="1" noRot="1" noChangeAspect="1" noMove="1" noResize="1" noEditPoints="1" noAdjustHandles="1" noChangeArrowheads="1" noChangeShapeType="1"/>
                </p:cNvPicPr>
                <p:nvPr/>
              </p:nvPicPr>
              <p:blipFill>
                <a:blip r:embed="rId36"/>
                <a:stretch>
                  <a:fillRect/>
                </a:stretch>
              </p:blipFill>
              <p:spPr>
                <a:xfrm>
                  <a:off x="18592889" y="210963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B88E41BC-A3A6-0F22-F446-1DFD7DD18B49}"/>
                    </a:ext>
                  </a:extLst>
                </p:cNvPr>
                <p:cNvGraphicFramePr>
                  <a:graphicFrameLocks noChangeAspect="1"/>
                </p:cNvGraphicFramePr>
                <p:nvPr/>
              </p:nvGraphicFramePr>
              <p:xfrm>
                <a:off x="39396229" y="3079115"/>
                <a:ext cx="3048000" cy="1492250"/>
              </p:xfrm>
              <a:graphic>
                <a:graphicData uri="http://schemas.microsoft.com/office/powerpoint/2016/slidezoom">
                  <pslz:sldZm>
                    <pslz:sldZmObj sldId="284" cId="2870846738">
                      <pslz:zmPr id="{E46B82F2-1BE4-4C98-9273-3C07B1864BB7}" transitionDur="1000">
                        <p166:blipFill xmlns:p166="http://schemas.microsoft.com/office/powerpoint/2016/6/main">
                          <a:blip r:embed="rId3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9" name="Slide Zoom 38">
                  <a:extLst>
                    <a:ext uri="{FF2B5EF4-FFF2-40B4-BE49-F238E27FC236}">
                      <a16:creationId xmlns:a16="http://schemas.microsoft.com/office/drawing/2014/main" id="{B88E41BC-A3A6-0F22-F446-1DFD7DD18B49}"/>
                    </a:ext>
                  </a:extLst>
                </p:cNvPr>
                <p:cNvPicPr>
                  <a:picLocks noGrp="1" noRot="1" noChangeAspect="1" noMove="1" noResize="1" noEditPoints="1" noAdjustHandles="1" noChangeArrowheads="1" noChangeShapeType="1"/>
                </p:cNvPicPr>
                <p:nvPr/>
              </p:nvPicPr>
              <p:blipFill>
                <a:blip r:embed="rId38"/>
                <a:stretch>
                  <a:fillRect/>
                </a:stretch>
              </p:blipFill>
              <p:spPr>
                <a:xfrm>
                  <a:off x="21990951" y="210963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B9AB4336-E435-1371-B024-AAAB7388F0D3}"/>
                    </a:ext>
                  </a:extLst>
                </p:cNvPr>
                <p:cNvGraphicFramePr>
                  <a:graphicFrameLocks noChangeAspect="1"/>
                </p:cNvGraphicFramePr>
                <p:nvPr/>
              </p:nvGraphicFramePr>
              <p:xfrm>
                <a:off x="42812312" y="3041015"/>
                <a:ext cx="3048000" cy="1492250"/>
              </p:xfrm>
              <a:graphic>
                <a:graphicData uri="http://schemas.microsoft.com/office/powerpoint/2016/slidezoom">
                  <pslz:sldZm>
                    <pslz:sldZmObj sldId="307" cId="2340982362">
                      <pslz:zmPr id="{154011D6-9E1A-4FD0-815D-0430E7D70AA3}" transitionDur="1000">
                        <p166:blipFill xmlns:p166="http://schemas.microsoft.com/office/powerpoint/2016/6/main">
                          <a:blip r:embed="rId3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1" name="Slide Zoom 40">
                  <a:extLst>
                    <a:ext uri="{FF2B5EF4-FFF2-40B4-BE49-F238E27FC236}">
                      <a16:creationId xmlns:a16="http://schemas.microsoft.com/office/drawing/2014/main" id="{B9AB4336-E435-1371-B024-AAAB7388F0D3}"/>
                    </a:ext>
                  </a:extLst>
                </p:cNvPr>
                <p:cNvPicPr>
                  <a:picLocks noGrp="1" noRot="1" noChangeAspect="1" noMove="1" noResize="1" noEditPoints="1" noAdjustHandles="1" noChangeArrowheads="1" noChangeShapeType="1"/>
                </p:cNvPicPr>
                <p:nvPr/>
              </p:nvPicPr>
              <p:blipFill>
                <a:blip r:embed="rId40"/>
                <a:stretch>
                  <a:fillRect/>
                </a:stretch>
              </p:blipFill>
              <p:spPr>
                <a:xfrm>
                  <a:off x="25404040" y="203637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FB2EE65F-6F38-F60E-CE85-49E9A522A6DD}"/>
                    </a:ext>
                  </a:extLst>
                </p:cNvPr>
                <p:cNvGraphicFramePr>
                  <a:graphicFrameLocks noChangeAspect="1"/>
                </p:cNvGraphicFramePr>
                <p:nvPr/>
              </p:nvGraphicFramePr>
              <p:xfrm>
                <a:off x="46291495" y="3041015"/>
                <a:ext cx="3048000" cy="1492250"/>
              </p:xfrm>
              <a:graphic>
                <a:graphicData uri="http://schemas.microsoft.com/office/powerpoint/2016/slidezoom">
                  <pslz:sldZm>
                    <pslz:sldZmObj sldId="305" cId="1904093778">
                      <pslz:zmPr id="{2A76CE1B-9F7C-4594-A5E9-2A96926BE163}" transitionDur="1000">
                        <p166:blipFill xmlns:p166="http://schemas.microsoft.com/office/powerpoint/2016/6/main">
                          <a:blip r:embed="rId4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3" name="Slide Zoom 42">
                  <a:extLst>
                    <a:ext uri="{FF2B5EF4-FFF2-40B4-BE49-F238E27FC236}">
                      <a16:creationId xmlns:a16="http://schemas.microsoft.com/office/drawing/2014/main" id="{FB2EE65F-6F38-F60E-CE85-49E9A522A6DD}"/>
                    </a:ext>
                  </a:extLst>
                </p:cNvPr>
                <p:cNvPicPr>
                  <a:picLocks noGrp="1" noRot="1" noChangeAspect="1" noMove="1" noResize="1" noEditPoints="1" noAdjustHandles="1" noChangeArrowheads="1" noChangeShapeType="1"/>
                </p:cNvPicPr>
                <p:nvPr/>
              </p:nvPicPr>
              <p:blipFill>
                <a:blip r:embed="rId42"/>
                <a:stretch>
                  <a:fillRect/>
                </a:stretch>
              </p:blipFill>
              <p:spPr>
                <a:xfrm>
                  <a:off x="28880173" y="203637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97B471DE-9A71-5076-FA24-D13CA723D63C}"/>
                    </a:ext>
                  </a:extLst>
                </p:cNvPr>
                <p:cNvGraphicFramePr>
                  <a:graphicFrameLocks noChangeAspect="1"/>
                </p:cNvGraphicFramePr>
                <p:nvPr/>
              </p:nvGraphicFramePr>
              <p:xfrm>
                <a:off x="49854173" y="3041015"/>
                <a:ext cx="3048000" cy="1492250"/>
              </p:xfrm>
              <a:graphic>
                <a:graphicData uri="http://schemas.microsoft.com/office/powerpoint/2016/slidezoom">
                  <pslz:sldZm>
                    <pslz:sldZmObj sldId="309" cId="3490208895">
                      <pslz:zmPr id="{C88E4904-CE4F-48AE-B7F5-309B9482E746}" transitionDur="1000">
                        <p166:blipFill xmlns:p166="http://schemas.microsoft.com/office/powerpoint/2016/6/main">
                          <a:blip r:embed="rId4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5" name="Slide Zoom 44">
                  <a:extLst>
                    <a:ext uri="{FF2B5EF4-FFF2-40B4-BE49-F238E27FC236}">
                      <a16:creationId xmlns:a16="http://schemas.microsoft.com/office/drawing/2014/main" id="{97B471DE-9A71-5076-FA24-D13CA723D63C}"/>
                    </a:ext>
                  </a:extLst>
                </p:cNvPr>
                <p:cNvPicPr>
                  <a:picLocks noGrp="1" noRot="1" noChangeAspect="1" noMove="1" noResize="1" noEditPoints="1" noAdjustHandles="1" noChangeArrowheads="1" noChangeShapeType="1"/>
                </p:cNvPicPr>
                <p:nvPr/>
              </p:nvPicPr>
              <p:blipFill>
                <a:blip r:embed="rId44"/>
                <a:stretch>
                  <a:fillRect/>
                </a:stretch>
              </p:blipFill>
              <p:spPr>
                <a:xfrm>
                  <a:off x="32439729" y="203637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p:grpSp>
      <p:pic>
        <p:nvPicPr>
          <p:cNvPr id="59" name="Graphic 58" descr="Caret Right outline">
            <a:hlinkClick r:id="" action="ppaction://hlinkshowjump?jump=nextslide"/>
            <a:extLst>
              <a:ext uri="{FF2B5EF4-FFF2-40B4-BE49-F238E27FC236}">
                <a16:creationId xmlns:a16="http://schemas.microsoft.com/office/drawing/2014/main" id="{48D45922-586F-9674-A4DC-B676A1442961}"/>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1871537" y="5433243"/>
            <a:ext cx="914400" cy="914400"/>
          </a:xfrm>
          <a:prstGeom prst="rect">
            <a:avLst/>
          </a:prstGeom>
        </p:spPr>
      </p:pic>
      <p:pic>
        <p:nvPicPr>
          <p:cNvPr id="61" name="Graphic 60" descr="Caret Left outline">
            <a:hlinkClick r:id="" action="ppaction://hlinkshowjump?jump=previousslide"/>
            <a:extLst>
              <a:ext uri="{FF2B5EF4-FFF2-40B4-BE49-F238E27FC236}">
                <a16:creationId xmlns:a16="http://schemas.microsoft.com/office/drawing/2014/main" id="{D5A6D742-F3F2-C673-0415-C9F81656061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1571" y="4976043"/>
            <a:ext cx="914400" cy="914400"/>
          </a:xfrm>
          <a:prstGeom prst="rect">
            <a:avLst/>
          </a:prstGeom>
        </p:spPr>
      </p:pic>
      <p:pic>
        <p:nvPicPr>
          <p:cNvPr id="62" name="Graphic 61" descr="Caret Left outline">
            <a:hlinkClick r:id="" action="ppaction://hlinkshowjump?jump=nextslide"/>
            <a:extLst>
              <a:ext uri="{FF2B5EF4-FFF2-40B4-BE49-F238E27FC236}">
                <a16:creationId xmlns:a16="http://schemas.microsoft.com/office/drawing/2014/main" id="{A80FF0E6-5CD9-402E-5222-6DD999BBBCB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flipH="1">
            <a:off x="10864408" y="4976043"/>
            <a:ext cx="914400" cy="914400"/>
          </a:xfrm>
          <a:prstGeom prst="rect">
            <a:avLst/>
          </a:prstGeom>
        </p:spPr>
      </p:pic>
      <p:grpSp>
        <p:nvGrpSpPr>
          <p:cNvPr id="2" name="Group 1">
            <a:extLst>
              <a:ext uri="{FF2B5EF4-FFF2-40B4-BE49-F238E27FC236}">
                <a16:creationId xmlns:a16="http://schemas.microsoft.com/office/drawing/2014/main" id="{F26FFFE4-35A2-513B-6022-CF3D5F5282CE}"/>
              </a:ext>
            </a:extLst>
          </p:cNvPr>
          <p:cNvGrpSpPr/>
          <p:nvPr/>
        </p:nvGrpSpPr>
        <p:grpSpPr>
          <a:xfrm>
            <a:off x="5768611" y="5240777"/>
            <a:ext cx="680754" cy="252000"/>
            <a:chOff x="5768611" y="5240777"/>
            <a:chExt cx="680754" cy="252000"/>
          </a:xfrm>
        </p:grpSpPr>
        <p:sp>
          <p:nvSpPr>
            <p:cNvPr id="4" name="!!start">
              <a:hlinkClick r:id="" action="ppaction://hlinkshowjump?jump=firstslide"/>
              <a:extLst>
                <a:ext uri="{FF2B5EF4-FFF2-40B4-BE49-F238E27FC236}">
                  <a16:creationId xmlns:a16="http://schemas.microsoft.com/office/drawing/2014/main" id="{32E86905-7369-BDC5-2426-C49343C418F2}"/>
                </a:ext>
              </a:extLst>
            </p:cNvPr>
            <p:cNvSpPr/>
            <p:nvPr/>
          </p:nvSpPr>
          <p:spPr>
            <a:xfrm>
              <a:off x="5768611" y="5240777"/>
              <a:ext cx="252000" cy="25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end">
              <a:hlinkClick r:id="rId49" action="ppaction://hlinksldjump"/>
              <a:extLst>
                <a:ext uri="{FF2B5EF4-FFF2-40B4-BE49-F238E27FC236}">
                  <a16:creationId xmlns:a16="http://schemas.microsoft.com/office/drawing/2014/main" id="{04A828D4-CC7D-385F-4F47-5DE2766B9523}"/>
                </a:ext>
              </a:extLst>
            </p:cNvPr>
            <p:cNvSpPr/>
            <p:nvPr/>
          </p:nvSpPr>
          <p:spPr>
            <a:xfrm>
              <a:off x="6197365" y="5240777"/>
              <a:ext cx="252000" cy="25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2184156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ouse&#10;&#10;Description automatically generated">
            <a:extLst>
              <a:ext uri="{FF2B5EF4-FFF2-40B4-BE49-F238E27FC236}">
                <a16:creationId xmlns:a16="http://schemas.microsoft.com/office/drawing/2014/main" id="{76AFFD40-E28E-7E85-6E78-8FE8FAF3D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94" y="0"/>
            <a:ext cx="12191999" cy="6858000"/>
          </a:xfrm>
          <a:prstGeom prst="rect">
            <a:avLst/>
          </a:prstGeom>
        </p:spPr>
      </p:pic>
      <p:grpSp>
        <p:nvGrpSpPr>
          <p:cNvPr id="56" name="Group 55">
            <a:extLst>
              <a:ext uri="{FF2B5EF4-FFF2-40B4-BE49-F238E27FC236}">
                <a16:creationId xmlns:a16="http://schemas.microsoft.com/office/drawing/2014/main" id="{87A10EF2-32B8-F578-85A2-B20AE2FFE3AF}"/>
              </a:ext>
            </a:extLst>
          </p:cNvPr>
          <p:cNvGrpSpPr/>
          <p:nvPr/>
        </p:nvGrpSpPr>
        <p:grpSpPr>
          <a:xfrm>
            <a:off x="-41145516" y="2013038"/>
            <a:ext cx="73131999" cy="3059856"/>
            <a:chOff x="-20293984" y="3041015"/>
            <a:chExt cx="73196157" cy="1591312"/>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001927C-CD1E-5BDF-A275-0985651CDDD6}"/>
                    </a:ext>
                  </a:extLst>
                </p:cNvPr>
                <p:cNvGraphicFramePr>
                  <a:graphicFrameLocks noChangeAspect="1"/>
                </p:cNvGraphicFramePr>
                <p:nvPr/>
              </p:nvGraphicFramePr>
              <p:xfrm>
                <a:off x="-20293984" y="3140077"/>
                <a:ext cx="3048000" cy="1492250"/>
              </p:xfrm>
              <a:graphic>
                <a:graphicData uri="http://schemas.microsoft.com/office/powerpoint/2016/slidezoom">
                  <pslz:sldZm>
                    <pslz:sldZmObj sldId="312" cId="3211009651">
                      <pslz:zmPr id="{C91E5B0B-BA16-4755-9B2A-38AB8DDE791F}" transitionDur="1000">
                        <p166:blipFill xmlns:p166="http://schemas.microsoft.com/office/powerpoint/2016/6/main">
                          <a:blip r:embed="rId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5" name="Slide Zoom 4">
                  <a:extLst>
                    <a:ext uri="{FF2B5EF4-FFF2-40B4-BE49-F238E27FC236}">
                      <a16:creationId xmlns:a16="http://schemas.microsoft.com/office/drawing/2014/main" id="{7001927C-CD1E-5BDF-A275-0985651CDDD6}"/>
                    </a:ext>
                  </a:extLst>
                </p:cNvPr>
                <p:cNvPicPr>
                  <a:picLocks noGrp="1" noRot="1" noChangeAspect="1" noMove="1" noResize="1" noEditPoints="1" noAdjustHandles="1" noChangeArrowheads="1" noChangeShapeType="1"/>
                </p:cNvPicPr>
                <p:nvPr/>
              </p:nvPicPr>
              <p:blipFill>
                <a:blip r:embed="rId4"/>
                <a:stretch>
                  <a:fillRect/>
                </a:stretch>
              </p:blipFill>
              <p:spPr>
                <a:xfrm>
                  <a:off x="-41145516" y="22035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F45598F-F90C-F285-4E58-EB75418BB9A5}"/>
                    </a:ext>
                  </a:extLst>
                </p:cNvPr>
                <p:cNvGraphicFramePr>
                  <a:graphicFrameLocks noChangeAspect="1"/>
                </p:cNvGraphicFramePr>
                <p:nvPr/>
              </p:nvGraphicFramePr>
              <p:xfrm>
                <a:off x="-16791603" y="3140077"/>
                <a:ext cx="3048000" cy="1492250"/>
              </p:xfrm>
              <a:graphic>
                <a:graphicData uri="http://schemas.microsoft.com/office/powerpoint/2016/slidezoom">
                  <pslz:sldZm>
                    <pslz:sldZmObj sldId="310" cId="3055384465">
                      <pslz:zmPr id="{3BA3D17D-BCD7-460B-B4C7-DDA12FFBDD4A}" transitionDur="1000">
                        <p166:blipFill xmlns:p166="http://schemas.microsoft.com/office/powerpoint/2016/6/main">
                          <a:blip r:embed="rId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7" name="Slide Zoom 6">
                  <a:extLst>
                    <a:ext uri="{FF2B5EF4-FFF2-40B4-BE49-F238E27FC236}">
                      <a16:creationId xmlns:a16="http://schemas.microsoft.com/office/drawing/2014/main" id="{BF45598F-F90C-F285-4E58-EB75418BB9A5}"/>
                    </a:ext>
                  </a:extLst>
                </p:cNvPr>
                <p:cNvPicPr>
                  <a:picLocks noGrp="1" noRot="1" noChangeAspect="1" noMove="1" noResize="1" noEditPoints="1" noAdjustHandles="1" noChangeArrowheads="1" noChangeShapeType="1"/>
                </p:cNvPicPr>
                <p:nvPr/>
              </p:nvPicPr>
              <p:blipFill>
                <a:blip r:embed="rId6"/>
                <a:stretch>
                  <a:fillRect/>
                </a:stretch>
              </p:blipFill>
              <p:spPr>
                <a:xfrm>
                  <a:off x="-37646205" y="22035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363C757-A754-5C36-BAB7-B3206EBF2226}"/>
                    </a:ext>
                  </a:extLst>
                </p:cNvPr>
                <p:cNvGraphicFramePr>
                  <a:graphicFrameLocks noChangeAspect="1"/>
                </p:cNvGraphicFramePr>
                <p:nvPr/>
              </p:nvGraphicFramePr>
              <p:xfrm>
                <a:off x="-13187615" y="3118659"/>
                <a:ext cx="3048000" cy="1492250"/>
              </p:xfrm>
              <a:graphic>
                <a:graphicData uri="http://schemas.microsoft.com/office/powerpoint/2016/slidezoom">
                  <pslz:sldZm>
                    <pslz:sldZmObj sldId="285" cId="730022395">
                      <pslz:zmPr id="{623F3450-9004-405C-BF01-7F15666C1B8B}" transitionDur="1000">
                        <p166:blipFill xmlns:p166="http://schemas.microsoft.com/office/powerpoint/2016/6/main">
                          <a:blip r:embed="rId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9" name="Slide Zoom 8">
                  <a:extLst>
                    <a:ext uri="{FF2B5EF4-FFF2-40B4-BE49-F238E27FC236}">
                      <a16:creationId xmlns:a16="http://schemas.microsoft.com/office/drawing/2014/main" id="{C363C757-A754-5C36-BAB7-B3206EBF2226}"/>
                    </a:ext>
                  </a:extLst>
                </p:cNvPr>
                <p:cNvPicPr>
                  <a:picLocks noGrp="1" noRot="1" noChangeAspect="1" noMove="1" noResize="1" noEditPoints="1" noAdjustHandles="1" noChangeArrowheads="1" noChangeShapeType="1"/>
                </p:cNvPicPr>
                <p:nvPr/>
              </p:nvPicPr>
              <p:blipFill>
                <a:blip r:embed="rId8"/>
                <a:stretch>
                  <a:fillRect/>
                </a:stretch>
              </p:blipFill>
              <p:spPr>
                <a:xfrm>
                  <a:off x="-34045376" y="216233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6355D7DF-4263-291F-2DAB-6B383D30102A}"/>
                    </a:ext>
                  </a:extLst>
                </p:cNvPr>
                <p:cNvGraphicFramePr>
                  <a:graphicFrameLocks noChangeAspect="1"/>
                </p:cNvGraphicFramePr>
                <p:nvPr/>
              </p:nvGraphicFramePr>
              <p:xfrm>
                <a:off x="-9357921" y="3118659"/>
                <a:ext cx="3048000" cy="1492250"/>
              </p:xfrm>
              <a:graphic>
                <a:graphicData uri="http://schemas.microsoft.com/office/powerpoint/2016/slidezoom">
                  <pslz:sldZm>
                    <pslz:sldZmObj sldId="295" cId="1439745563">
                      <pslz:zmPr id="{13C22C69-8DA3-4755-AAF0-3FB04B3D2FE6}" transitionDur="1000">
                        <p166:blipFill xmlns:p166="http://schemas.microsoft.com/office/powerpoint/2016/6/main">
                          <a:blip r:embed="rId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1" name="Slide Zoom 10">
                  <a:extLst>
                    <a:ext uri="{FF2B5EF4-FFF2-40B4-BE49-F238E27FC236}">
                      <a16:creationId xmlns:a16="http://schemas.microsoft.com/office/drawing/2014/main" id="{6355D7DF-4263-291F-2DAB-6B383D30102A}"/>
                    </a:ext>
                  </a:extLst>
                </p:cNvPr>
                <p:cNvPicPr>
                  <a:picLocks noGrp="1" noRot="1" noChangeAspect="1" noMove="1" noResize="1" noEditPoints="1" noAdjustHandles="1" noChangeArrowheads="1" noChangeShapeType="1"/>
                </p:cNvPicPr>
                <p:nvPr/>
              </p:nvPicPr>
              <p:blipFill>
                <a:blip r:embed="rId10"/>
                <a:stretch>
                  <a:fillRect/>
                </a:stretch>
              </p:blipFill>
              <p:spPr>
                <a:xfrm>
                  <a:off x="-30219039" y="216233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8F7BE8B1-46FC-2A06-A678-DE198DC04D10}"/>
                    </a:ext>
                  </a:extLst>
                </p:cNvPr>
                <p:cNvGraphicFramePr>
                  <a:graphicFrameLocks noChangeAspect="1"/>
                </p:cNvGraphicFramePr>
                <p:nvPr/>
              </p:nvGraphicFramePr>
              <p:xfrm>
                <a:off x="-5677278" y="3140077"/>
                <a:ext cx="3048000" cy="1492250"/>
              </p:xfrm>
              <a:graphic>
                <a:graphicData uri="http://schemas.microsoft.com/office/powerpoint/2016/slidezoom">
                  <pslz:sldZm>
                    <pslz:sldZmObj sldId="281" cId="3673478666">
                      <pslz:zmPr id="{DD44C82F-7B0E-4467-ACB1-AAF49601E953}" transitionDur="1000">
                        <p166:blipFill xmlns:p166="http://schemas.microsoft.com/office/powerpoint/2016/6/main">
                          <a:blip r:embed="rId1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8F7BE8B1-46FC-2A06-A678-DE198DC04D10}"/>
                    </a:ext>
                  </a:extLst>
                </p:cNvPr>
                <p:cNvPicPr>
                  <a:picLocks noGrp="1" noRot="1" noChangeAspect="1" noMove="1" noResize="1" noEditPoints="1" noAdjustHandles="1" noChangeArrowheads="1" noChangeShapeType="1"/>
                </p:cNvPicPr>
                <p:nvPr/>
              </p:nvPicPr>
              <p:blipFill>
                <a:blip r:embed="rId12"/>
                <a:stretch>
                  <a:fillRect/>
                </a:stretch>
              </p:blipFill>
              <p:spPr>
                <a:xfrm>
                  <a:off x="-26541622" y="22035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05622E9-A054-F1A2-5363-17DE1A489189}"/>
                    </a:ext>
                  </a:extLst>
                </p:cNvPr>
                <p:cNvGraphicFramePr>
                  <a:graphicFrameLocks noChangeAspect="1"/>
                </p:cNvGraphicFramePr>
                <p:nvPr/>
              </p:nvGraphicFramePr>
              <p:xfrm>
                <a:off x="-2209701" y="3133231"/>
                <a:ext cx="3048000" cy="1492250"/>
              </p:xfrm>
              <a:graphic>
                <a:graphicData uri="http://schemas.microsoft.com/office/powerpoint/2016/slidezoom">
                  <pslz:sldZm>
                    <pslz:sldZmObj sldId="282" cId="3892021338">
                      <pslz:zmPr id="{87F5142A-5F29-4B29-BCF1-7FED63E0582E}" transitionDur="1000">
                        <p166:blipFill xmlns:p166="http://schemas.microsoft.com/office/powerpoint/2016/6/main">
                          <a:blip r:embed="rId1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5" name="Slide Zoom 14">
                  <a:extLst>
                    <a:ext uri="{FF2B5EF4-FFF2-40B4-BE49-F238E27FC236}">
                      <a16:creationId xmlns:a16="http://schemas.microsoft.com/office/drawing/2014/main" id="{B05622E9-A054-F1A2-5363-17DE1A489189}"/>
                    </a:ext>
                  </a:extLst>
                </p:cNvPr>
                <p:cNvPicPr>
                  <a:picLocks noGrp="1" noRot="1" noChangeAspect="1" noMove="1" noResize="1" noEditPoints="1" noAdjustHandles="1" noChangeArrowheads="1" noChangeShapeType="1"/>
                </p:cNvPicPr>
                <p:nvPr/>
              </p:nvPicPr>
              <p:blipFill>
                <a:blip r:embed="rId14"/>
                <a:stretch>
                  <a:fillRect/>
                </a:stretch>
              </p:blipFill>
              <p:spPr>
                <a:xfrm>
                  <a:off x="-23077084"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F04EDCBD-4016-F430-59FF-0048B1070B0D}"/>
                    </a:ext>
                  </a:extLst>
                </p:cNvPr>
                <p:cNvGraphicFramePr>
                  <a:graphicFrameLocks noChangeAspect="1"/>
                </p:cNvGraphicFramePr>
                <p:nvPr/>
              </p:nvGraphicFramePr>
              <p:xfrm>
                <a:off x="1279886" y="3133231"/>
                <a:ext cx="3048000" cy="1492250"/>
              </p:xfrm>
              <a:graphic>
                <a:graphicData uri="http://schemas.microsoft.com/office/powerpoint/2016/slidezoom">
                  <pslz:sldZm>
                    <pslz:sldZmObj sldId="298" cId="1108172924">
                      <pslz:zmPr id="{520B7CDF-677D-4DBC-A2EB-F705E0A824B5}" transitionDur="1000">
                        <p166:blipFill xmlns:p166="http://schemas.microsoft.com/office/powerpoint/2016/6/main">
                          <a:blip r:embed="rId1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7" name="Slide Zoom 16">
                  <a:extLst>
                    <a:ext uri="{FF2B5EF4-FFF2-40B4-BE49-F238E27FC236}">
                      <a16:creationId xmlns:a16="http://schemas.microsoft.com/office/drawing/2014/main" id="{F04EDCBD-4016-F430-59FF-0048B1070B0D}"/>
                    </a:ext>
                  </a:extLst>
                </p:cNvPr>
                <p:cNvPicPr>
                  <a:picLocks noGrp="1" noRot="1" noChangeAspect="1" noMove="1" noResize="1" noEditPoints="1" noAdjustHandles="1" noChangeArrowheads="1" noChangeShapeType="1"/>
                </p:cNvPicPr>
                <p:nvPr/>
              </p:nvPicPr>
              <p:blipFill>
                <a:blip r:embed="rId16"/>
                <a:stretch>
                  <a:fillRect/>
                </a:stretch>
              </p:blipFill>
              <p:spPr>
                <a:xfrm>
                  <a:off x="-19590556"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E382DC1-01E6-B756-16F1-340B6A761495}"/>
                    </a:ext>
                  </a:extLst>
                </p:cNvPr>
                <p:cNvGraphicFramePr>
                  <a:graphicFrameLocks noChangeAspect="1"/>
                </p:cNvGraphicFramePr>
                <p:nvPr/>
              </p:nvGraphicFramePr>
              <p:xfrm>
                <a:off x="4817072" y="3118659"/>
                <a:ext cx="3048000" cy="1492250"/>
              </p:xfrm>
              <a:graphic>
                <a:graphicData uri="http://schemas.microsoft.com/office/powerpoint/2016/slidezoom">
                  <pslz:sldZm>
                    <pslz:sldZmObj sldId="292" cId="2752981357">
                      <pslz:zmPr id="{BC9BE47C-F854-440A-856A-9F11EDD58BAC}" transitionDur="1000">
                        <p166:blipFill xmlns:p166="http://schemas.microsoft.com/office/powerpoint/2016/6/main">
                          <a:blip r:embed="rId1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9" name="Slide Zoom 18">
                  <a:extLst>
                    <a:ext uri="{FF2B5EF4-FFF2-40B4-BE49-F238E27FC236}">
                      <a16:creationId xmlns:a16="http://schemas.microsoft.com/office/drawing/2014/main" id="{6E382DC1-01E6-B756-16F1-340B6A761495}"/>
                    </a:ext>
                  </a:extLst>
                </p:cNvPr>
                <p:cNvPicPr>
                  <a:picLocks noGrp="1" noRot="1" noChangeAspect="1" noMove="1" noResize="1" noEditPoints="1" noAdjustHandles="1" noChangeArrowheads="1" noChangeShapeType="1"/>
                </p:cNvPicPr>
                <p:nvPr/>
              </p:nvPicPr>
              <p:blipFill>
                <a:blip r:embed="rId18"/>
                <a:stretch>
                  <a:fillRect/>
                </a:stretch>
              </p:blipFill>
              <p:spPr>
                <a:xfrm>
                  <a:off x="-16056470" y="216233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F768DD28-D777-C1CE-6BC7-A82110884A2D}"/>
                    </a:ext>
                  </a:extLst>
                </p:cNvPr>
                <p:cNvGraphicFramePr>
                  <a:graphicFrameLocks noChangeAspect="1"/>
                </p:cNvGraphicFramePr>
                <p:nvPr/>
              </p:nvGraphicFramePr>
              <p:xfrm>
                <a:off x="8284649" y="3140077"/>
                <a:ext cx="3048000" cy="1492250"/>
              </p:xfrm>
              <a:graphic>
                <a:graphicData uri="http://schemas.microsoft.com/office/powerpoint/2016/slidezoom">
                  <pslz:sldZm>
                    <pslz:sldZmObj sldId="297" cId="3783380453">
                      <pslz:zmPr id="{F2B08E44-7C82-4A9D-86A1-C7DD63A77D74}" transitionDur="1000">
                        <p166:blipFill xmlns:p166="http://schemas.microsoft.com/office/powerpoint/2016/6/main">
                          <a:blip r:embed="rId1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1" name="Slide Zoom 20">
                  <a:extLst>
                    <a:ext uri="{FF2B5EF4-FFF2-40B4-BE49-F238E27FC236}">
                      <a16:creationId xmlns:a16="http://schemas.microsoft.com/office/drawing/2014/main" id="{F768DD28-D777-C1CE-6BC7-A82110884A2D}"/>
                    </a:ext>
                  </a:extLst>
                </p:cNvPr>
                <p:cNvPicPr>
                  <a:picLocks noGrp="1" noRot="1" noChangeAspect="1" noMove="1" noResize="1" noEditPoints="1" noAdjustHandles="1" noChangeArrowheads="1" noChangeShapeType="1"/>
                </p:cNvPicPr>
                <p:nvPr/>
              </p:nvPicPr>
              <p:blipFill>
                <a:blip r:embed="rId20"/>
                <a:stretch>
                  <a:fillRect/>
                </a:stretch>
              </p:blipFill>
              <p:spPr>
                <a:xfrm>
                  <a:off x="-12591933" y="22035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B079B947-851A-7B99-E3B3-52887ED06FB3}"/>
                    </a:ext>
                  </a:extLst>
                </p:cNvPr>
                <p:cNvGraphicFramePr>
                  <a:graphicFrameLocks noChangeAspect="1"/>
                </p:cNvGraphicFramePr>
                <p:nvPr/>
              </p:nvGraphicFramePr>
              <p:xfrm>
                <a:off x="11837833" y="3140077"/>
                <a:ext cx="3048000" cy="1492250"/>
              </p:xfrm>
              <a:graphic>
                <a:graphicData uri="http://schemas.microsoft.com/office/powerpoint/2016/slidezoom">
                  <pslz:sldZm>
                    <pslz:sldZmObj sldId="299" cId="2710794926">
                      <pslz:zmPr id="{FB11AF83-6594-4282-8886-45EDF5AD8DFE}" transitionDur="1000">
                        <p166:blipFill xmlns:p166="http://schemas.microsoft.com/office/powerpoint/2016/6/main">
                          <a:blip r:embed="rId2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3" name="Slide Zoom 22">
                  <a:extLst>
                    <a:ext uri="{FF2B5EF4-FFF2-40B4-BE49-F238E27FC236}">
                      <a16:creationId xmlns:a16="http://schemas.microsoft.com/office/drawing/2014/main" id="{B079B947-851A-7B99-E3B3-52887ED06FB3}"/>
                    </a:ext>
                  </a:extLst>
                </p:cNvPr>
                <p:cNvPicPr>
                  <a:picLocks noGrp="1" noRot="1" noChangeAspect="1" noMove="1" noResize="1" noEditPoints="1" noAdjustHandles="1" noChangeArrowheads="1" noChangeShapeType="1"/>
                </p:cNvPicPr>
                <p:nvPr/>
              </p:nvPicPr>
              <p:blipFill>
                <a:blip r:embed="rId22"/>
                <a:stretch>
                  <a:fillRect/>
                </a:stretch>
              </p:blipFill>
              <p:spPr>
                <a:xfrm>
                  <a:off x="-9041863" y="22035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06A8216-3B6C-A64C-FBCB-9FBEB2577F70}"/>
                    </a:ext>
                  </a:extLst>
                </p:cNvPr>
                <p:cNvGraphicFramePr>
                  <a:graphicFrameLocks noChangeAspect="1"/>
                </p:cNvGraphicFramePr>
                <p:nvPr/>
              </p:nvGraphicFramePr>
              <p:xfrm>
                <a:off x="15352865" y="3133231"/>
                <a:ext cx="3048000" cy="1492250"/>
              </p:xfrm>
              <a:graphic>
                <a:graphicData uri="http://schemas.microsoft.com/office/powerpoint/2016/slidezoom">
                  <pslz:sldZm>
                    <pslz:sldZmObj sldId="300" cId="345198691">
                      <pslz:zmPr id="{CA7FBDF1-4852-42B0-928C-DF33AA7C8F54}" transitionDur="1000">
                        <p166:blipFill xmlns:p166="http://schemas.microsoft.com/office/powerpoint/2016/6/main">
                          <a:blip r:embed="rId2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5" name="Slide Zoom 24">
                  <a:extLst>
                    <a:ext uri="{FF2B5EF4-FFF2-40B4-BE49-F238E27FC236}">
                      <a16:creationId xmlns:a16="http://schemas.microsoft.com/office/drawing/2014/main" id="{806A8216-3B6C-A64C-FBCB-9FBEB2577F70}"/>
                    </a:ext>
                  </a:extLst>
                </p:cNvPr>
                <p:cNvPicPr>
                  <a:picLocks noGrp="1" noRot="1" noChangeAspect="1" noMove="1" noResize="1" noEditPoints="1" noAdjustHandles="1" noChangeArrowheads="1" noChangeShapeType="1"/>
                </p:cNvPicPr>
                <p:nvPr/>
              </p:nvPicPr>
              <p:blipFill>
                <a:blip r:embed="rId24"/>
                <a:stretch>
                  <a:fillRect/>
                </a:stretch>
              </p:blipFill>
              <p:spPr>
                <a:xfrm>
                  <a:off x="-5529912"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9E48EAA6-70BE-3CFC-05CB-A5A8CE8BA29D}"/>
                    </a:ext>
                  </a:extLst>
                </p:cNvPr>
                <p:cNvGraphicFramePr>
                  <a:graphicFrameLocks noChangeAspect="1"/>
                </p:cNvGraphicFramePr>
                <p:nvPr/>
              </p:nvGraphicFramePr>
              <p:xfrm>
                <a:off x="18731195" y="3133231"/>
                <a:ext cx="3048000" cy="1492250"/>
              </p:xfrm>
              <a:graphic>
                <a:graphicData uri="http://schemas.microsoft.com/office/powerpoint/2016/slidezoom">
                  <pslz:sldZm>
                    <pslz:sldZmObj sldId="289" cId="2116555242">
                      <pslz:zmPr id="{C1FE280B-F83A-4676-8573-7A2CB88577BF}" transitionDur="1000">
                        <p166:blipFill xmlns:p166="http://schemas.microsoft.com/office/powerpoint/2016/6/main">
                          <a:blip r:embed="rId2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7" name="Slide Zoom 26">
                  <a:extLst>
                    <a:ext uri="{FF2B5EF4-FFF2-40B4-BE49-F238E27FC236}">
                      <a16:creationId xmlns:a16="http://schemas.microsoft.com/office/drawing/2014/main" id="{9E48EAA6-70BE-3CFC-05CB-A5A8CE8BA29D}"/>
                    </a:ext>
                  </a:extLst>
                </p:cNvPr>
                <p:cNvPicPr>
                  <a:picLocks noGrp="1" noRot="1" noChangeAspect="1" noMove="1" noResize="1" noEditPoints="1" noAdjustHandles="1" noChangeArrowheads="1" noChangeShapeType="1"/>
                </p:cNvPicPr>
                <p:nvPr/>
              </p:nvPicPr>
              <p:blipFill>
                <a:blip r:embed="rId26"/>
                <a:stretch>
                  <a:fillRect/>
                </a:stretch>
              </p:blipFill>
              <p:spPr>
                <a:xfrm>
                  <a:off x="-2154543"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C6C62B64-DD9E-1191-6F04-5C22994C534B}"/>
                    </a:ext>
                  </a:extLst>
                </p:cNvPr>
                <p:cNvGraphicFramePr>
                  <a:graphicFrameLocks noChangeAspect="1"/>
                </p:cNvGraphicFramePr>
                <p:nvPr/>
              </p:nvGraphicFramePr>
              <p:xfrm>
                <a:off x="21973341" y="3133231"/>
                <a:ext cx="3048000" cy="1492250"/>
              </p:xfrm>
              <a:graphic>
                <a:graphicData uri="http://schemas.microsoft.com/office/powerpoint/2016/slidezoom">
                  <pslz:sldZm>
                    <pslz:sldZmObj sldId="288" cId="3201962525">
                      <pslz:zmPr id="{0406A83B-F720-4205-8532-9C18C1EFAE9A}" transitionDur="1000">
                        <p166:blipFill xmlns:p166="http://schemas.microsoft.com/office/powerpoint/2016/6/main">
                          <a:blip r:embed="rId2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9" name="Slide Zoom 28">
                  <a:extLst>
                    <a:ext uri="{FF2B5EF4-FFF2-40B4-BE49-F238E27FC236}">
                      <a16:creationId xmlns:a16="http://schemas.microsoft.com/office/drawing/2014/main" id="{C6C62B64-DD9E-1191-6F04-5C22994C534B}"/>
                    </a:ext>
                  </a:extLst>
                </p:cNvPr>
                <p:cNvPicPr>
                  <a:picLocks noGrp="1" noRot="1" noChangeAspect="1" noMove="1" noResize="1" noEditPoints="1" noAdjustHandles="1" noChangeArrowheads="1" noChangeShapeType="1"/>
                </p:cNvPicPr>
                <p:nvPr/>
              </p:nvPicPr>
              <p:blipFill>
                <a:blip r:embed="rId28"/>
                <a:stretch>
                  <a:fillRect/>
                </a:stretch>
              </p:blipFill>
              <p:spPr>
                <a:xfrm>
                  <a:off x="1084761"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D441B5A2-0B08-9CB8-0A2A-0CE55493BC46}"/>
                    </a:ext>
                  </a:extLst>
                </p:cNvPr>
                <p:cNvGraphicFramePr>
                  <a:graphicFrameLocks noChangeAspect="1"/>
                </p:cNvGraphicFramePr>
                <p:nvPr/>
              </p:nvGraphicFramePr>
              <p:xfrm>
                <a:off x="25517032" y="3133231"/>
                <a:ext cx="3048000" cy="1492250"/>
              </p:xfrm>
              <a:graphic>
                <a:graphicData uri="http://schemas.microsoft.com/office/powerpoint/2016/slidezoom">
                  <pslz:sldZm>
                    <pslz:sldZmObj sldId="303" cId="334332280">
                      <pslz:zmPr id="{7E63AFCA-F836-45F9-AD4A-98324ABB6DEB}" transitionDur="1000">
                        <p166:blipFill xmlns:p166="http://schemas.microsoft.com/office/powerpoint/2016/6/main">
                          <a:blip r:embed="rId2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1" name="Slide Zoom 30">
                  <a:extLst>
                    <a:ext uri="{FF2B5EF4-FFF2-40B4-BE49-F238E27FC236}">
                      <a16:creationId xmlns:a16="http://schemas.microsoft.com/office/drawing/2014/main" id="{D441B5A2-0B08-9CB8-0A2A-0CE55493BC46}"/>
                    </a:ext>
                  </a:extLst>
                </p:cNvPr>
                <p:cNvPicPr>
                  <a:picLocks noGrp="1" noRot="1" noChangeAspect="1" noMove="1" noResize="1" noEditPoints="1" noAdjustHandles="1" noChangeArrowheads="1" noChangeShapeType="1"/>
                </p:cNvPicPr>
                <p:nvPr/>
              </p:nvPicPr>
              <p:blipFill>
                <a:blip r:embed="rId30"/>
                <a:stretch>
                  <a:fillRect/>
                </a:stretch>
              </p:blipFill>
              <p:spPr>
                <a:xfrm>
                  <a:off x="4625346"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DCAED793-7979-4350-6BBA-EFB55D6DE57C}"/>
                    </a:ext>
                  </a:extLst>
                </p:cNvPr>
                <p:cNvGraphicFramePr>
                  <a:graphicFrameLocks noChangeAspect="1"/>
                </p:cNvGraphicFramePr>
                <p:nvPr/>
              </p:nvGraphicFramePr>
              <p:xfrm>
                <a:off x="29079710" y="3118659"/>
                <a:ext cx="3048000" cy="1492250"/>
              </p:xfrm>
              <a:graphic>
                <a:graphicData uri="http://schemas.microsoft.com/office/powerpoint/2016/slidezoom">
                  <pslz:sldZm>
                    <pslz:sldZmObj sldId="301" cId="3603784345">
                      <pslz:zmPr id="{103EF517-2F4F-411E-B03A-FCBFB139309C}" transitionDur="1000">
                        <p166:blipFill xmlns:p166="http://schemas.microsoft.com/office/powerpoint/2016/6/main">
                          <a:blip r:embed="rId3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3" name="Slide Zoom 32">
                  <a:extLst>
                    <a:ext uri="{FF2B5EF4-FFF2-40B4-BE49-F238E27FC236}">
                      <a16:creationId xmlns:a16="http://schemas.microsoft.com/office/drawing/2014/main" id="{DCAED793-7979-4350-6BBA-EFB55D6DE57C}"/>
                    </a:ext>
                  </a:extLst>
                </p:cNvPr>
                <p:cNvPicPr>
                  <a:picLocks noGrp="1" noRot="1" noChangeAspect="1" noMove="1" noResize="1" noEditPoints="1" noAdjustHandles="1" noChangeArrowheads="1" noChangeShapeType="1"/>
                </p:cNvPicPr>
                <p:nvPr/>
              </p:nvPicPr>
              <p:blipFill>
                <a:blip r:embed="rId32"/>
                <a:stretch>
                  <a:fillRect/>
                </a:stretch>
              </p:blipFill>
              <p:spPr>
                <a:xfrm>
                  <a:off x="8184901" y="216233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546BA97C-F39F-1F5A-C856-8A56AD555EF7}"/>
                    </a:ext>
                  </a:extLst>
                </p:cNvPr>
                <p:cNvGraphicFramePr>
                  <a:graphicFrameLocks noChangeAspect="1"/>
                </p:cNvGraphicFramePr>
                <p:nvPr/>
              </p:nvGraphicFramePr>
              <p:xfrm>
                <a:off x="32516003" y="3079115"/>
                <a:ext cx="3048000" cy="1492250"/>
              </p:xfrm>
              <a:graphic>
                <a:graphicData uri="http://schemas.microsoft.com/office/powerpoint/2016/slidezoom">
                  <pslz:sldZm>
                    <pslz:sldZmObj sldId="302" cId="2830284224">
                      <pslz:zmPr id="{53CD1713-0150-4BED-9FFA-3D7FB35CBF1D}" transitionDur="1000">
                        <p166:blipFill xmlns:p166="http://schemas.microsoft.com/office/powerpoint/2016/6/main">
                          <a:blip r:embed="rId3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5" name="Slide Zoom 34">
                  <a:extLst>
                    <a:ext uri="{FF2B5EF4-FFF2-40B4-BE49-F238E27FC236}">
                      <a16:creationId xmlns:a16="http://schemas.microsoft.com/office/drawing/2014/main" id="{546BA97C-F39F-1F5A-C856-8A56AD555EF7}"/>
                    </a:ext>
                  </a:extLst>
                </p:cNvPr>
                <p:cNvPicPr>
                  <a:picLocks noGrp="1" noRot="1" noChangeAspect="1" noMove="1" noResize="1" noEditPoints="1" noAdjustHandles="1" noChangeArrowheads="1" noChangeShapeType="1"/>
                </p:cNvPicPr>
                <p:nvPr/>
              </p:nvPicPr>
              <p:blipFill>
                <a:blip r:embed="rId34"/>
                <a:stretch>
                  <a:fillRect/>
                </a:stretch>
              </p:blipFill>
              <p:spPr>
                <a:xfrm>
                  <a:off x="11618182" y="208629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FD065678-3E12-3463-D994-EABB92FF500B}"/>
                    </a:ext>
                  </a:extLst>
                </p:cNvPr>
                <p:cNvGraphicFramePr>
                  <a:graphicFrameLocks noChangeAspect="1"/>
                </p:cNvGraphicFramePr>
                <p:nvPr/>
              </p:nvGraphicFramePr>
              <p:xfrm>
                <a:off x="35995186" y="3079115"/>
                <a:ext cx="3048000" cy="1492250"/>
              </p:xfrm>
              <a:graphic>
                <a:graphicData uri="http://schemas.microsoft.com/office/powerpoint/2016/slidezoom">
                  <pslz:sldZm>
                    <pslz:sldZmObj sldId="304" cId="2757602925">
                      <pslz:zmPr id="{97962E41-1D64-445F-8AA3-FDABE32DABEB}" transitionDur="1000">
                        <p166:blipFill xmlns:p166="http://schemas.microsoft.com/office/powerpoint/2016/6/main">
                          <a:blip r:embed="rId3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7" name="Slide Zoom 36">
                  <a:extLst>
                    <a:ext uri="{FF2B5EF4-FFF2-40B4-BE49-F238E27FC236}">
                      <a16:creationId xmlns:a16="http://schemas.microsoft.com/office/drawing/2014/main" id="{FD065678-3E12-3463-D994-EABB92FF500B}"/>
                    </a:ext>
                  </a:extLst>
                </p:cNvPr>
                <p:cNvPicPr>
                  <a:picLocks noGrp="1" noRot="1" noChangeAspect="1" noMove="1" noResize="1" noEditPoints="1" noAdjustHandles="1" noChangeArrowheads="1" noChangeShapeType="1"/>
                </p:cNvPicPr>
                <p:nvPr/>
              </p:nvPicPr>
              <p:blipFill>
                <a:blip r:embed="rId36"/>
                <a:stretch>
                  <a:fillRect/>
                </a:stretch>
              </p:blipFill>
              <p:spPr>
                <a:xfrm>
                  <a:off x="15094315" y="208629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B88E41BC-A3A6-0F22-F446-1DFD7DD18B49}"/>
                    </a:ext>
                  </a:extLst>
                </p:cNvPr>
                <p:cNvGraphicFramePr>
                  <a:graphicFrameLocks noChangeAspect="1"/>
                </p:cNvGraphicFramePr>
                <p:nvPr/>
              </p:nvGraphicFramePr>
              <p:xfrm>
                <a:off x="39396229" y="3079115"/>
                <a:ext cx="3048000" cy="1492250"/>
              </p:xfrm>
              <a:graphic>
                <a:graphicData uri="http://schemas.microsoft.com/office/powerpoint/2016/slidezoom">
                  <pslz:sldZm>
                    <pslz:sldZmObj sldId="284" cId="2870846738">
                      <pslz:zmPr id="{E46B82F2-1BE4-4C98-9273-3C07B1864BB7}" transitionDur="1000">
                        <p166:blipFill xmlns:p166="http://schemas.microsoft.com/office/powerpoint/2016/6/main">
                          <a:blip r:embed="rId3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9" name="Slide Zoom 38">
                  <a:extLst>
                    <a:ext uri="{FF2B5EF4-FFF2-40B4-BE49-F238E27FC236}">
                      <a16:creationId xmlns:a16="http://schemas.microsoft.com/office/drawing/2014/main" id="{B88E41BC-A3A6-0F22-F446-1DFD7DD18B49}"/>
                    </a:ext>
                  </a:extLst>
                </p:cNvPr>
                <p:cNvPicPr>
                  <a:picLocks noGrp="1" noRot="1" noChangeAspect="1" noMove="1" noResize="1" noEditPoints="1" noAdjustHandles="1" noChangeArrowheads="1" noChangeShapeType="1"/>
                </p:cNvPicPr>
                <p:nvPr/>
              </p:nvPicPr>
              <p:blipFill>
                <a:blip r:embed="rId38"/>
                <a:stretch>
                  <a:fillRect/>
                </a:stretch>
              </p:blipFill>
              <p:spPr>
                <a:xfrm>
                  <a:off x="18492377" y="208629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B9AB4336-E435-1371-B024-AAAB7388F0D3}"/>
                    </a:ext>
                  </a:extLst>
                </p:cNvPr>
                <p:cNvGraphicFramePr>
                  <a:graphicFrameLocks noChangeAspect="1"/>
                </p:cNvGraphicFramePr>
                <p:nvPr/>
              </p:nvGraphicFramePr>
              <p:xfrm>
                <a:off x="42812312" y="3041015"/>
                <a:ext cx="3048000" cy="1492250"/>
              </p:xfrm>
              <a:graphic>
                <a:graphicData uri="http://schemas.microsoft.com/office/powerpoint/2016/slidezoom">
                  <pslz:sldZm>
                    <pslz:sldZmObj sldId="307" cId="2340982362">
                      <pslz:zmPr id="{154011D6-9E1A-4FD0-815D-0430E7D70AA3}" transitionDur="1000">
                        <p166:blipFill xmlns:p166="http://schemas.microsoft.com/office/powerpoint/2016/6/main">
                          <a:blip r:embed="rId3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1" name="Slide Zoom 40">
                  <a:extLst>
                    <a:ext uri="{FF2B5EF4-FFF2-40B4-BE49-F238E27FC236}">
                      <a16:creationId xmlns:a16="http://schemas.microsoft.com/office/drawing/2014/main" id="{B9AB4336-E435-1371-B024-AAAB7388F0D3}"/>
                    </a:ext>
                  </a:extLst>
                </p:cNvPr>
                <p:cNvPicPr>
                  <a:picLocks noGrp="1" noRot="1" noChangeAspect="1" noMove="1" noResize="1" noEditPoints="1" noAdjustHandles="1" noChangeArrowheads="1" noChangeShapeType="1"/>
                </p:cNvPicPr>
                <p:nvPr/>
              </p:nvPicPr>
              <p:blipFill>
                <a:blip r:embed="rId40"/>
                <a:stretch>
                  <a:fillRect/>
                </a:stretch>
              </p:blipFill>
              <p:spPr>
                <a:xfrm>
                  <a:off x="21905466" y="201303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FB2EE65F-6F38-F60E-CE85-49E9A522A6DD}"/>
                    </a:ext>
                  </a:extLst>
                </p:cNvPr>
                <p:cNvGraphicFramePr>
                  <a:graphicFrameLocks noChangeAspect="1"/>
                </p:cNvGraphicFramePr>
                <p:nvPr/>
              </p:nvGraphicFramePr>
              <p:xfrm>
                <a:off x="46291495" y="3041015"/>
                <a:ext cx="3048000" cy="1492250"/>
              </p:xfrm>
              <a:graphic>
                <a:graphicData uri="http://schemas.microsoft.com/office/powerpoint/2016/slidezoom">
                  <pslz:sldZm>
                    <pslz:sldZmObj sldId="305" cId="1904093778">
                      <pslz:zmPr id="{2A76CE1B-9F7C-4594-A5E9-2A96926BE163}" transitionDur="1000">
                        <p166:blipFill xmlns:p166="http://schemas.microsoft.com/office/powerpoint/2016/6/main">
                          <a:blip r:embed="rId4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3" name="Slide Zoom 42">
                  <a:extLst>
                    <a:ext uri="{FF2B5EF4-FFF2-40B4-BE49-F238E27FC236}">
                      <a16:creationId xmlns:a16="http://schemas.microsoft.com/office/drawing/2014/main" id="{FB2EE65F-6F38-F60E-CE85-49E9A522A6DD}"/>
                    </a:ext>
                  </a:extLst>
                </p:cNvPr>
                <p:cNvPicPr>
                  <a:picLocks noGrp="1" noRot="1" noChangeAspect="1" noMove="1" noResize="1" noEditPoints="1" noAdjustHandles="1" noChangeArrowheads="1" noChangeShapeType="1"/>
                </p:cNvPicPr>
                <p:nvPr/>
              </p:nvPicPr>
              <p:blipFill>
                <a:blip r:embed="rId42"/>
                <a:stretch>
                  <a:fillRect/>
                </a:stretch>
              </p:blipFill>
              <p:spPr>
                <a:xfrm>
                  <a:off x="25381599" y="201303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97B471DE-9A71-5076-FA24-D13CA723D63C}"/>
                    </a:ext>
                  </a:extLst>
                </p:cNvPr>
                <p:cNvGraphicFramePr>
                  <a:graphicFrameLocks noChangeAspect="1"/>
                </p:cNvGraphicFramePr>
                <p:nvPr/>
              </p:nvGraphicFramePr>
              <p:xfrm>
                <a:off x="49854173" y="3041015"/>
                <a:ext cx="3048000" cy="1492250"/>
              </p:xfrm>
              <a:graphic>
                <a:graphicData uri="http://schemas.microsoft.com/office/powerpoint/2016/slidezoom">
                  <pslz:sldZm>
                    <pslz:sldZmObj sldId="309" cId="3490208895">
                      <pslz:zmPr id="{C88E4904-CE4F-48AE-B7F5-309B9482E746}" transitionDur="1000">
                        <p166:blipFill xmlns:p166="http://schemas.microsoft.com/office/powerpoint/2016/6/main">
                          <a:blip r:embed="rId4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5" name="Slide Zoom 44">
                  <a:extLst>
                    <a:ext uri="{FF2B5EF4-FFF2-40B4-BE49-F238E27FC236}">
                      <a16:creationId xmlns:a16="http://schemas.microsoft.com/office/drawing/2014/main" id="{97B471DE-9A71-5076-FA24-D13CA723D63C}"/>
                    </a:ext>
                  </a:extLst>
                </p:cNvPr>
                <p:cNvPicPr>
                  <a:picLocks noGrp="1" noRot="1" noChangeAspect="1" noMove="1" noResize="1" noEditPoints="1" noAdjustHandles="1" noChangeArrowheads="1" noChangeShapeType="1"/>
                </p:cNvPicPr>
                <p:nvPr/>
              </p:nvPicPr>
              <p:blipFill>
                <a:blip r:embed="rId44"/>
                <a:stretch>
                  <a:fillRect/>
                </a:stretch>
              </p:blipFill>
              <p:spPr>
                <a:xfrm>
                  <a:off x="28941155" y="201303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p:grpSp>
      <p:pic>
        <p:nvPicPr>
          <p:cNvPr id="59" name="Graphic 58" descr="Caret Right outline">
            <a:hlinkClick r:id="" action="ppaction://hlinkshowjump?jump=nextslide"/>
            <a:extLst>
              <a:ext uri="{FF2B5EF4-FFF2-40B4-BE49-F238E27FC236}">
                <a16:creationId xmlns:a16="http://schemas.microsoft.com/office/drawing/2014/main" id="{48D45922-586F-9674-A4DC-B676A1442961}"/>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1871537" y="5433243"/>
            <a:ext cx="914400" cy="914400"/>
          </a:xfrm>
          <a:prstGeom prst="rect">
            <a:avLst/>
          </a:prstGeom>
        </p:spPr>
      </p:pic>
      <p:pic>
        <p:nvPicPr>
          <p:cNvPr id="61" name="Graphic 60" descr="Caret Left outline">
            <a:hlinkClick r:id="" action="ppaction://hlinkshowjump?jump=previousslide"/>
            <a:extLst>
              <a:ext uri="{FF2B5EF4-FFF2-40B4-BE49-F238E27FC236}">
                <a16:creationId xmlns:a16="http://schemas.microsoft.com/office/drawing/2014/main" id="{D5A6D742-F3F2-C673-0415-C9F81656061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1571" y="4976043"/>
            <a:ext cx="914400" cy="914400"/>
          </a:xfrm>
          <a:prstGeom prst="rect">
            <a:avLst/>
          </a:prstGeom>
        </p:spPr>
      </p:pic>
      <p:pic>
        <p:nvPicPr>
          <p:cNvPr id="62" name="Graphic 61" descr="Caret Left outline">
            <a:hlinkClick r:id="" action="ppaction://hlinkshowjump?jump=nextslide"/>
            <a:extLst>
              <a:ext uri="{FF2B5EF4-FFF2-40B4-BE49-F238E27FC236}">
                <a16:creationId xmlns:a16="http://schemas.microsoft.com/office/drawing/2014/main" id="{A80FF0E6-5CD9-402E-5222-6DD999BBBCB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flipH="1">
            <a:off x="10864408" y="4976043"/>
            <a:ext cx="914400" cy="914400"/>
          </a:xfrm>
          <a:prstGeom prst="rect">
            <a:avLst/>
          </a:prstGeom>
        </p:spPr>
      </p:pic>
      <p:grpSp>
        <p:nvGrpSpPr>
          <p:cNvPr id="2" name="Group 1">
            <a:extLst>
              <a:ext uri="{FF2B5EF4-FFF2-40B4-BE49-F238E27FC236}">
                <a16:creationId xmlns:a16="http://schemas.microsoft.com/office/drawing/2014/main" id="{F26FFFE4-35A2-513B-6022-CF3D5F5282CE}"/>
              </a:ext>
            </a:extLst>
          </p:cNvPr>
          <p:cNvGrpSpPr/>
          <p:nvPr/>
        </p:nvGrpSpPr>
        <p:grpSpPr>
          <a:xfrm>
            <a:off x="5768611" y="5240777"/>
            <a:ext cx="680754" cy="252000"/>
            <a:chOff x="5768611" y="5240777"/>
            <a:chExt cx="680754" cy="252000"/>
          </a:xfrm>
        </p:grpSpPr>
        <p:sp>
          <p:nvSpPr>
            <p:cNvPr id="4" name="!!start">
              <a:hlinkClick r:id="" action="ppaction://hlinkshowjump?jump=firstslide"/>
              <a:extLst>
                <a:ext uri="{FF2B5EF4-FFF2-40B4-BE49-F238E27FC236}">
                  <a16:creationId xmlns:a16="http://schemas.microsoft.com/office/drawing/2014/main" id="{32E86905-7369-BDC5-2426-C49343C418F2}"/>
                </a:ext>
              </a:extLst>
            </p:cNvPr>
            <p:cNvSpPr/>
            <p:nvPr/>
          </p:nvSpPr>
          <p:spPr>
            <a:xfrm>
              <a:off x="5768611" y="5240777"/>
              <a:ext cx="252000" cy="25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end">
              <a:hlinkClick r:id="rId49" action="ppaction://hlinksldjump"/>
              <a:extLst>
                <a:ext uri="{FF2B5EF4-FFF2-40B4-BE49-F238E27FC236}">
                  <a16:creationId xmlns:a16="http://schemas.microsoft.com/office/drawing/2014/main" id="{04A828D4-CC7D-385F-4F47-5DE2766B9523}"/>
                </a:ext>
              </a:extLst>
            </p:cNvPr>
            <p:cNvSpPr/>
            <p:nvPr/>
          </p:nvSpPr>
          <p:spPr>
            <a:xfrm>
              <a:off x="6197365" y="5240777"/>
              <a:ext cx="252000" cy="25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1654709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ouse&#10;&#10;Description automatically generated">
            <a:extLst>
              <a:ext uri="{FF2B5EF4-FFF2-40B4-BE49-F238E27FC236}">
                <a16:creationId xmlns:a16="http://schemas.microsoft.com/office/drawing/2014/main" id="{76AFFD40-E28E-7E85-6E78-8FE8FAF3D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94" y="0"/>
            <a:ext cx="12191999" cy="6858000"/>
          </a:xfrm>
          <a:prstGeom prst="rect">
            <a:avLst/>
          </a:prstGeom>
        </p:spPr>
      </p:pic>
      <p:grpSp>
        <p:nvGrpSpPr>
          <p:cNvPr id="56" name="Group 55">
            <a:extLst>
              <a:ext uri="{FF2B5EF4-FFF2-40B4-BE49-F238E27FC236}">
                <a16:creationId xmlns:a16="http://schemas.microsoft.com/office/drawing/2014/main" id="{87A10EF2-32B8-F578-85A2-B20AE2FFE3AF}"/>
              </a:ext>
            </a:extLst>
          </p:cNvPr>
          <p:cNvGrpSpPr/>
          <p:nvPr/>
        </p:nvGrpSpPr>
        <p:grpSpPr>
          <a:xfrm>
            <a:off x="-44822995" y="2091469"/>
            <a:ext cx="73131999" cy="3059856"/>
            <a:chOff x="-20293984" y="3041015"/>
            <a:chExt cx="73196157" cy="1591312"/>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001927C-CD1E-5BDF-A275-0985651CDDD6}"/>
                    </a:ext>
                  </a:extLst>
                </p:cNvPr>
                <p:cNvGraphicFramePr>
                  <a:graphicFrameLocks noChangeAspect="1"/>
                </p:cNvGraphicFramePr>
                <p:nvPr/>
              </p:nvGraphicFramePr>
              <p:xfrm>
                <a:off x="-20293984" y="3140077"/>
                <a:ext cx="3048000" cy="1492250"/>
              </p:xfrm>
              <a:graphic>
                <a:graphicData uri="http://schemas.microsoft.com/office/powerpoint/2016/slidezoom">
                  <pslz:sldZm>
                    <pslz:sldZmObj sldId="312" cId="3211009651">
                      <pslz:zmPr id="{C91E5B0B-BA16-4755-9B2A-38AB8DDE791F}" transitionDur="1000">
                        <p166:blipFill xmlns:p166="http://schemas.microsoft.com/office/powerpoint/2016/6/main">
                          <a:blip r:embed="rId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5" name="Slide Zoom 4">
                  <a:extLst>
                    <a:ext uri="{FF2B5EF4-FFF2-40B4-BE49-F238E27FC236}">
                      <a16:creationId xmlns:a16="http://schemas.microsoft.com/office/drawing/2014/main" id="{7001927C-CD1E-5BDF-A275-0985651CDDD6}"/>
                    </a:ext>
                  </a:extLst>
                </p:cNvPr>
                <p:cNvPicPr>
                  <a:picLocks noGrp="1" noRot="1" noChangeAspect="1" noMove="1" noResize="1" noEditPoints="1" noAdjustHandles="1" noChangeArrowheads="1" noChangeShapeType="1"/>
                </p:cNvPicPr>
                <p:nvPr/>
              </p:nvPicPr>
              <p:blipFill>
                <a:blip r:embed="rId4"/>
                <a:stretch>
                  <a:fillRect/>
                </a:stretch>
              </p:blipFill>
              <p:spPr>
                <a:xfrm>
                  <a:off x="-44822995" y="2281950"/>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F45598F-F90C-F285-4E58-EB75418BB9A5}"/>
                    </a:ext>
                  </a:extLst>
                </p:cNvPr>
                <p:cNvGraphicFramePr>
                  <a:graphicFrameLocks noChangeAspect="1"/>
                </p:cNvGraphicFramePr>
                <p:nvPr/>
              </p:nvGraphicFramePr>
              <p:xfrm>
                <a:off x="-16791603" y="3140077"/>
                <a:ext cx="3048000" cy="1492250"/>
              </p:xfrm>
              <a:graphic>
                <a:graphicData uri="http://schemas.microsoft.com/office/powerpoint/2016/slidezoom">
                  <pslz:sldZm>
                    <pslz:sldZmObj sldId="310" cId="3055384465">
                      <pslz:zmPr id="{3BA3D17D-BCD7-460B-B4C7-DDA12FFBDD4A}" transitionDur="1000">
                        <p166:blipFill xmlns:p166="http://schemas.microsoft.com/office/powerpoint/2016/6/main">
                          <a:blip r:embed="rId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7" name="Slide Zoom 6">
                  <a:extLst>
                    <a:ext uri="{FF2B5EF4-FFF2-40B4-BE49-F238E27FC236}">
                      <a16:creationId xmlns:a16="http://schemas.microsoft.com/office/drawing/2014/main" id="{BF45598F-F90C-F285-4E58-EB75418BB9A5}"/>
                    </a:ext>
                  </a:extLst>
                </p:cNvPr>
                <p:cNvPicPr>
                  <a:picLocks noGrp="1" noRot="1" noChangeAspect="1" noMove="1" noResize="1" noEditPoints="1" noAdjustHandles="1" noChangeArrowheads="1" noChangeShapeType="1"/>
                </p:cNvPicPr>
                <p:nvPr/>
              </p:nvPicPr>
              <p:blipFill>
                <a:blip r:embed="rId6"/>
                <a:stretch>
                  <a:fillRect/>
                </a:stretch>
              </p:blipFill>
              <p:spPr>
                <a:xfrm>
                  <a:off x="-41323684" y="2281950"/>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363C757-A754-5C36-BAB7-B3206EBF2226}"/>
                    </a:ext>
                  </a:extLst>
                </p:cNvPr>
                <p:cNvGraphicFramePr>
                  <a:graphicFrameLocks noChangeAspect="1"/>
                </p:cNvGraphicFramePr>
                <p:nvPr/>
              </p:nvGraphicFramePr>
              <p:xfrm>
                <a:off x="-13187615" y="3118659"/>
                <a:ext cx="3048000" cy="1492250"/>
              </p:xfrm>
              <a:graphic>
                <a:graphicData uri="http://schemas.microsoft.com/office/powerpoint/2016/slidezoom">
                  <pslz:sldZm>
                    <pslz:sldZmObj sldId="285" cId="730022395">
                      <pslz:zmPr id="{623F3450-9004-405C-BF01-7F15666C1B8B}" transitionDur="1000">
                        <p166:blipFill xmlns:p166="http://schemas.microsoft.com/office/powerpoint/2016/6/main">
                          <a:blip r:embed="rId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9" name="Slide Zoom 8">
                  <a:extLst>
                    <a:ext uri="{FF2B5EF4-FFF2-40B4-BE49-F238E27FC236}">
                      <a16:creationId xmlns:a16="http://schemas.microsoft.com/office/drawing/2014/main" id="{C363C757-A754-5C36-BAB7-B3206EBF2226}"/>
                    </a:ext>
                  </a:extLst>
                </p:cNvPr>
                <p:cNvPicPr>
                  <a:picLocks noGrp="1" noRot="1" noChangeAspect="1" noMove="1" noResize="1" noEditPoints="1" noAdjustHandles="1" noChangeArrowheads="1" noChangeShapeType="1"/>
                </p:cNvPicPr>
                <p:nvPr/>
              </p:nvPicPr>
              <p:blipFill>
                <a:blip r:embed="rId8"/>
                <a:stretch>
                  <a:fillRect/>
                </a:stretch>
              </p:blipFill>
              <p:spPr>
                <a:xfrm>
                  <a:off x="-37722855" y="2240767"/>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6355D7DF-4263-291F-2DAB-6B383D30102A}"/>
                    </a:ext>
                  </a:extLst>
                </p:cNvPr>
                <p:cNvGraphicFramePr>
                  <a:graphicFrameLocks noChangeAspect="1"/>
                </p:cNvGraphicFramePr>
                <p:nvPr/>
              </p:nvGraphicFramePr>
              <p:xfrm>
                <a:off x="-9357921" y="3118659"/>
                <a:ext cx="3048000" cy="1492250"/>
              </p:xfrm>
              <a:graphic>
                <a:graphicData uri="http://schemas.microsoft.com/office/powerpoint/2016/slidezoom">
                  <pslz:sldZm>
                    <pslz:sldZmObj sldId="295" cId="1439745563">
                      <pslz:zmPr id="{13C22C69-8DA3-4755-AAF0-3FB04B3D2FE6}" transitionDur="1000">
                        <p166:blipFill xmlns:p166="http://schemas.microsoft.com/office/powerpoint/2016/6/main">
                          <a:blip r:embed="rId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1" name="Slide Zoom 10">
                  <a:extLst>
                    <a:ext uri="{FF2B5EF4-FFF2-40B4-BE49-F238E27FC236}">
                      <a16:creationId xmlns:a16="http://schemas.microsoft.com/office/drawing/2014/main" id="{6355D7DF-4263-291F-2DAB-6B383D30102A}"/>
                    </a:ext>
                  </a:extLst>
                </p:cNvPr>
                <p:cNvPicPr>
                  <a:picLocks noGrp="1" noRot="1" noChangeAspect="1" noMove="1" noResize="1" noEditPoints="1" noAdjustHandles="1" noChangeArrowheads="1" noChangeShapeType="1"/>
                </p:cNvPicPr>
                <p:nvPr/>
              </p:nvPicPr>
              <p:blipFill>
                <a:blip r:embed="rId10"/>
                <a:stretch>
                  <a:fillRect/>
                </a:stretch>
              </p:blipFill>
              <p:spPr>
                <a:xfrm>
                  <a:off x="-33896518" y="2240767"/>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8F7BE8B1-46FC-2A06-A678-DE198DC04D10}"/>
                    </a:ext>
                  </a:extLst>
                </p:cNvPr>
                <p:cNvGraphicFramePr>
                  <a:graphicFrameLocks noChangeAspect="1"/>
                </p:cNvGraphicFramePr>
                <p:nvPr/>
              </p:nvGraphicFramePr>
              <p:xfrm>
                <a:off x="-5677278" y="3140077"/>
                <a:ext cx="3048000" cy="1492250"/>
              </p:xfrm>
              <a:graphic>
                <a:graphicData uri="http://schemas.microsoft.com/office/powerpoint/2016/slidezoom">
                  <pslz:sldZm>
                    <pslz:sldZmObj sldId="281" cId="3673478666">
                      <pslz:zmPr id="{DD44C82F-7B0E-4467-ACB1-AAF49601E953}" transitionDur="1000">
                        <p166:blipFill xmlns:p166="http://schemas.microsoft.com/office/powerpoint/2016/6/main">
                          <a:blip r:embed="rId1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8F7BE8B1-46FC-2A06-A678-DE198DC04D10}"/>
                    </a:ext>
                  </a:extLst>
                </p:cNvPr>
                <p:cNvPicPr>
                  <a:picLocks noGrp="1" noRot="1" noChangeAspect="1" noMove="1" noResize="1" noEditPoints="1" noAdjustHandles="1" noChangeArrowheads="1" noChangeShapeType="1"/>
                </p:cNvPicPr>
                <p:nvPr/>
              </p:nvPicPr>
              <p:blipFill>
                <a:blip r:embed="rId12"/>
                <a:stretch>
                  <a:fillRect/>
                </a:stretch>
              </p:blipFill>
              <p:spPr>
                <a:xfrm>
                  <a:off x="-30219101" y="2281950"/>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05622E9-A054-F1A2-5363-17DE1A489189}"/>
                    </a:ext>
                  </a:extLst>
                </p:cNvPr>
                <p:cNvGraphicFramePr>
                  <a:graphicFrameLocks noChangeAspect="1"/>
                </p:cNvGraphicFramePr>
                <p:nvPr/>
              </p:nvGraphicFramePr>
              <p:xfrm>
                <a:off x="-2209701" y="3133231"/>
                <a:ext cx="3048000" cy="1492250"/>
              </p:xfrm>
              <a:graphic>
                <a:graphicData uri="http://schemas.microsoft.com/office/powerpoint/2016/slidezoom">
                  <pslz:sldZm>
                    <pslz:sldZmObj sldId="282" cId="3892021338">
                      <pslz:zmPr id="{87F5142A-5F29-4B29-BCF1-7FED63E0582E}" transitionDur="1000">
                        <p166:blipFill xmlns:p166="http://schemas.microsoft.com/office/powerpoint/2016/6/main">
                          <a:blip r:embed="rId1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5" name="Slide Zoom 14">
                  <a:extLst>
                    <a:ext uri="{FF2B5EF4-FFF2-40B4-BE49-F238E27FC236}">
                      <a16:creationId xmlns:a16="http://schemas.microsoft.com/office/drawing/2014/main" id="{B05622E9-A054-F1A2-5363-17DE1A489189}"/>
                    </a:ext>
                  </a:extLst>
                </p:cNvPr>
                <p:cNvPicPr>
                  <a:picLocks noGrp="1" noRot="1" noChangeAspect="1" noMove="1" noResize="1" noEditPoints="1" noAdjustHandles="1" noChangeArrowheads="1" noChangeShapeType="1"/>
                </p:cNvPicPr>
                <p:nvPr/>
              </p:nvPicPr>
              <p:blipFill>
                <a:blip r:embed="rId14"/>
                <a:stretch>
                  <a:fillRect/>
                </a:stretch>
              </p:blipFill>
              <p:spPr>
                <a:xfrm>
                  <a:off x="-26754563" y="2268787"/>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F04EDCBD-4016-F430-59FF-0048B1070B0D}"/>
                    </a:ext>
                  </a:extLst>
                </p:cNvPr>
                <p:cNvGraphicFramePr>
                  <a:graphicFrameLocks noChangeAspect="1"/>
                </p:cNvGraphicFramePr>
                <p:nvPr/>
              </p:nvGraphicFramePr>
              <p:xfrm>
                <a:off x="1279886" y="3133231"/>
                <a:ext cx="3048000" cy="1492250"/>
              </p:xfrm>
              <a:graphic>
                <a:graphicData uri="http://schemas.microsoft.com/office/powerpoint/2016/slidezoom">
                  <pslz:sldZm>
                    <pslz:sldZmObj sldId="298" cId="1108172924">
                      <pslz:zmPr id="{520B7CDF-677D-4DBC-A2EB-F705E0A824B5}" transitionDur="1000">
                        <p166:blipFill xmlns:p166="http://schemas.microsoft.com/office/powerpoint/2016/6/main">
                          <a:blip r:embed="rId1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7" name="Slide Zoom 16">
                  <a:extLst>
                    <a:ext uri="{FF2B5EF4-FFF2-40B4-BE49-F238E27FC236}">
                      <a16:creationId xmlns:a16="http://schemas.microsoft.com/office/drawing/2014/main" id="{F04EDCBD-4016-F430-59FF-0048B1070B0D}"/>
                    </a:ext>
                  </a:extLst>
                </p:cNvPr>
                <p:cNvPicPr>
                  <a:picLocks noGrp="1" noRot="1" noChangeAspect="1" noMove="1" noResize="1" noEditPoints="1" noAdjustHandles="1" noChangeArrowheads="1" noChangeShapeType="1"/>
                </p:cNvPicPr>
                <p:nvPr/>
              </p:nvPicPr>
              <p:blipFill>
                <a:blip r:embed="rId16"/>
                <a:stretch>
                  <a:fillRect/>
                </a:stretch>
              </p:blipFill>
              <p:spPr>
                <a:xfrm>
                  <a:off x="-23268035" y="2268787"/>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E382DC1-01E6-B756-16F1-340B6A761495}"/>
                    </a:ext>
                  </a:extLst>
                </p:cNvPr>
                <p:cNvGraphicFramePr>
                  <a:graphicFrameLocks noChangeAspect="1"/>
                </p:cNvGraphicFramePr>
                <p:nvPr/>
              </p:nvGraphicFramePr>
              <p:xfrm>
                <a:off x="4817072" y="3118659"/>
                <a:ext cx="3048000" cy="1492250"/>
              </p:xfrm>
              <a:graphic>
                <a:graphicData uri="http://schemas.microsoft.com/office/powerpoint/2016/slidezoom">
                  <pslz:sldZm>
                    <pslz:sldZmObj sldId="292" cId="2752981357">
                      <pslz:zmPr id="{BC9BE47C-F854-440A-856A-9F11EDD58BAC}" transitionDur="1000">
                        <p166:blipFill xmlns:p166="http://schemas.microsoft.com/office/powerpoint/2016/6/main">
                          <a:blip r:embed="rId1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9" name="Slide Zoom 18">
                  <a:extLst>
                    <a:ext uri="{FF2B5EF4-FFF2-40B4-BE49-F238E27FC236}">
                      <a16:creationId xmlns:a16="http://schemas.microsoft.com/office/drawing/2014/main" id="{6E382DC1-01E6-B756-16F1-340B6A761495}"/>
                    </a:ext>
                  </a:extLst>
                </p:cNvPr>
                <p:cNvPicPr>
                  <a:picLocks noGrp="1" noRot="1" noChangeAspect="1" noMove="1" noResize="1" noEditPoints="1" noAdjustHandles="1" noChangeArrowheads="1" noChangeShapeType="1"/>
                </p:cNvPicPr>
                <p:nvPr/>
              </p:nvPicPr>
              <p:blipFill>
                <a:blip r:embed="rId18"/>
                <a:stretch>
                  <a:fillRect/>
                </a:stretch>
              </p:blipFill>
              <p:spPr>
                <a:xfrm>
                  <a:off x="-19733949" y="2240767"/>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F768DD28-D777-C1CE-6BC7-A82110884A2D}"/>
                    </a:ext>
                  </a:extLst>
                </p:cNvPr>
                <p:cNvGraphicFramePr>
                  <a:graphicFrameLocks noChangeAspect="1"/>
                </p:cNvGraphicFramePr>
                <p:nvPr/>
              </p:nvGraphicFramePr>
              <p:xfrm>
                <a:off x="8284649" y="3140077"/>
                <a:ext cx="3048000" cy="1492250"/>
              </p:xfrm>
              <a:graphic>
                <a:graphicData uri="http://schemas.microsoft.com/office/powerpoint/2016/slidezoom">
                  <pslz:sldZm>
                    <pslz:sldZmObj sldId="297" cId="3783380453">
                      <pslz:zmPr id="{F2B08E44-7C82-4A9D-86A1-C7DD63A77D74}" transitionDur="1000">
                        <p166:blipFill xmlns:p166="http://schemas.microsoft.com/office/powerpoint/2016/6/main">
                          <a:blip r:embed="rId1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1" name="Slide Zoom 20">
                  <a:extLst>
                    <a:ext uri="{FF2B5EF4-FFF2-40B4-BE49-F238E27FC236}">
                      <a16:creationId xmlns:a16="http://schemas.microsoft.com/office/drawing/2014/main" id="{F768DD28-D777-C1CE-6BC7-A82110884A2D}"/>
                    </a:ext>
                  </a:extLst>
                </p:cNvPr>
                <p:cNvPicPr>
                  <a:picLocks noGrp="1" noRot="1" noChangeAspect="1" noMove="1" noResize="1" noEditPoints="1" noAdjustHandles="1" noChangeArrowheads="1" noChangeShapeType="1"/>
                </p:cNvPicPr>
                <p:nvPr/>
              </p:nvPicPr>
              <p:blipFill>
                <a:blip r:embed="rId20"/>
                <a:stretch>
                  <a:fillRect/>
                </a:stretch>
              </p:blipFill>
              <p:spPr>
                <a:xfrm>
                  <a:off x="-16269412" y="2281950"/>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B079B947-851A-7B99-E3B3-52887ED06FB3}"/>
                    </a:ext>
                  </a:extLst>
                </p:cNvPr>
                <p:cNvGraphicFramePr>
                  <a:graphicFrameLocks noChangeAspect="1"/>
                </p:cNvGraphicFramePr>
                <p:nvPr/>
              </p:nvGraphicFramePr>
              <p:xfrm>
                <a:off x="11837833" y="3140077"/>
                <a:ext cx="3048000" cy="1492250"/>
              </p:xfrm>
              <a:graphic>
                <a:graphicData uri="http://schemas.microsoft.com/office/powerpoint/2016/slidezoom">
                  <pslz:sldZm>
                    <pslz:sldZmObj sldId="299" cId="2710794926">
                      <pslz:zmPr id="{FB11AF83-6594-4282-8886-45EDF5AD8DFE}" transitionDur="1000">
                        <p166:blipFill xmlns:p166="http://schemas.microsoft.com/office/powerpoint/2016/6/main">
                          <a:blip r:embed="rId2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3" name="Slide Zoom 22">
                  <a:extLst>
                    <a:ext uri="{FF2B5EF4-FFF2-40B4-BE49-F238E27FC236}">
                      <a16:creationId xmlns:a16="http://schemas.microsoft.com/office/drawing/2014/main" id="{B079B947-851A-7B99-E3B3-52887ED06FB3}"/>
                    </a:ext>
                  </a:extLst>
                </p:cNvPr>
                <p:cNvPicPr>
                  <a:picLocks noGrp="1" noRot="1" noChangeAspect="1" noMove="1" noResize="1" noEditPoints="1" noAdjustHandles="1" noChangeArrowheads="1" noChangeShapeType="1"/>
                </p:cNvPicPr>
                <p:nvPr/>
              </p:nvPicPr>
              <p:blipFill>
                <a:blip r:embed="rId22"/>
                <a:stretch>
                  <a:fillRect/>
                </a:stretch>
              </p:blipFill>
              <p:spPr>
                <a:xfrm>
                  <a:off x="-12719342" y="2281950"/>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06A8216-3B6C-A64C-FBCB-9FBEB2577F70}"/>
                    </a:ext>
                  </a:extLst>
                </p:cNvPr>
                <p:cNvGraphicFramePr>
                  <a:graphicFrameLocks noChangeAspect="1"/>
                </p:cNvGraphicFramePr>
                <p:nvPr/>
              </p:nvGraphicFramePr>
              <p:xfrm>
                <a:off x="15352865" y="3133231"/>
                <a:ext cx="3048000" cy="1492250"/>
              </p:xfrm>
              <a:graphic>
                <a:graphicData uri="http://schemas.microsoft.com/office/powerpoint/2016/slidezoom">
                  <pslz:sldZm>
                    <pslz:sldZmObj sldId="300" cId="345198691">
                      <pslz:zmPr id="{CA7FBDF1-4852-42B0-928C-DF33AA7C8F54}" transitionDur="1000">
                        <p166:blipFill xmlns:p166="http://schemas.microsoft.com/office/powerpoint/2016/6/main">
                          <a:blip r:embed="rId2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5" name="Slide Zoom 24">
                  <a:extLst>
                    <a:ext uri="{FF2B5EF4-FFF2-40B4-BE49-F238E27FC236}">
                      <a16:creationId xmlns:a16="http://schemas.microsoft.com/office/drawing/2014/main" id="{806A8216-3B6C-A64C-FBCB-9FBEB2577F70}"/>
                    </a:ext>
                  </a:extLst>
                </p:cNvPr>
                <p:cNvPicPr>
                  <a:picLocks noGrp="1" noRot="1" noChangeAspect="1" noMove="1" noResize="1" noEditPoints="1" noAdjustHandles="1" noChangeArrowheads="1" noChangeShapeType="1"/>
                </p:cNvPicPr>
                <p:nvPr/>
              </p:nvPicPr>
              <p:blipFill>
                <a:blip r:embed="rId24"/>
                <a:stretch>
                  <a:fillRect/>
                </a:stretch>
              </p:blipFill>
              <p:spPr>
                <a:xfrm>
                  <a:off x="-9207391" y="2268787"/>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9E48EAA6-70BE-3CFC-05CB-A5A8CE8BA29D}"/>
                    </a:ext>
                  </a:extLst>
                </p:cNvPr>
                <p:cNvGraphicFramePr>
                  <a:graphicFrameLocks noChangeAspect="1"/>
                </p:cNvGraphicFramePr>
                <p:nvPr/>
              </p:nvGraphicFramePr>
              <p:xfrm>
                <a:off x="18731195" y="3133231"/>
                <a:ext cx="3048000" cy="1492250"/>
              </p:xfrm>
              <a:graphic>
                <a:graphicData uri="http://schemas.microsoft.com/office/powerpoint/2016/slidezoom">
                  <pslz:sldZm>
                    <pslz:sldZmObj sldId="289" cId="2116555242">
                      <pslz:zmPr id="{C1FE280B-F83A-4676-8573-7A2CB88577BF}" transitionDur="1000">
                        <p166:blipFill xmlns:p166="http://schemas.microsoft.com/office/powerpoint/2016/6/main">
                          <a:blip r:embed="rId2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7" name="Slide Zoom 26">
                  <a:extLst>
                    <a:ext uri="{FF2B5EF4-FFF2-40B4-BE49-F238E27FC236}">
                      <a16:creationId xmlns:a16="http://schemas.microsoft.com/office/drawing/2014/main" id="{9E48EAA6-70BE-3CFC-05CB-A5A8CE8BA29D}"/>
                    </a:ext>
                  </a:extLst>
                </p:cNvPr>
                <p:cNvPicPr>
                  <a:picLocks noGrp="1" noRot="1" noChangeAspect="1" noMove="1" noResize="1" noEditPoints="1" noAdjustHandles="1" noChangeArrowheads="1" noChangeShapeType="1"/>
                </p:cNvPicPr>
                <p:nvPr/>
              </p:nvPicPr>
              <p:blipFill>
                <a:blip r:embed="rId26"/>
                <a:stretch>
                  <a:fillRect/>
                </a:stretch>
              </p:blipFill>
              <p:spPr>
                <a:xfrm>
                  <a:off x="-5832022" y="2268787"/>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C6C62B64-DD9E-1191-6F04-5C22994C534B}"/>
                    </a:ext>
                  </a:extLst>
                </p:cNvPr>
                <p:cNvGraphicFramePr>
                  <a:graphicFrameLocks noChangeAspect="1"/>
                </p:cNvGraphicFramePr>
                <p:nvPr/>
              </p:nvGraphicFramePr>
              <p:xfrm>
                <a:off x="21973341" y="3133231"/>
                <a:ext cx="3048000" cy="1492250"/>
              </p:xfrm>
              <a:graphic>
                <a:graphicData uri="http://schemas.microsoft.com/office/powerpoint/2016/slidezoom">
                  <pslz:sldZm>
                    <pslz:sldZmObj sldId="288" cId="3201962525">
                      <pslz:zmPr id="{0406A83B-F720-4205-8532-9C18C1EFAE9A}" transitionDur="1000">
                        <p166:blipFill xmlns:p166="http://schemas.microsoft.com/office/powerpoint/2016/6/main">
                          <a:blip r:embed="rId2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9" name="Slide Zoom 28">
                  <a:extLst>
                    <a:ext uri="{FF2B5EF4-FFF2-40B4-BE49-F238E27FC236}">
                      <a16:creationId xmlns:a16="http://schemas.microsoft.com/office/drawing/2014/main" id="{C6C62B64-DD9E-1191-6F04-5C22994C534B}"/>
                    </a:ext>
                  </a:extLst>
                </p:cNvPr>
                <p:cNvPicPr>
                  <a:picLocks noGrp="1" noRot="1" noChangeAspect="1" noMove="1" noResize="1" noEditPoints="1" noAdjustHandles="1" noChangeArrowheads="1" noChangeShapeType="1"/>
                </p:cNvPicPr>
                <p:nvPr/>
              </p:nvPicPr>
              <p:blipFill>
                <a:blip r:embed="rId28"/>
                <a:stretch>
                  <a:fillRect/>
                </a:stretch>
              </p:blipFill>
              <p:spPr>
                <a:xfrm>
                  <a:off x="-2592718" y="2268787"/>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D441B5A2-0B08-9CB8-0A2A-0CE55493BC46}"/>
                    </a:ext>
                  </a:extLst>
                </p:cNvPr>
                <p:cNvGraphicFramePr>
                  <a:graphicFrameLocks noChangeAspect="1"/>
                </p:cNvGraphicFramePr>
                <p:nvPr/>
              </p:nvGraphicFramePr>
              <p:xfrm>
                <a:off x="25517032" y="3133231"/>
                <a:ext cx="3048000" cy="1492250"/>
              </p:xfrm>
              <a:graphic>
                <a:graphicData uri="http://schemas.microsoft.com/office/powerpoint/2016/slidezoom">
                  <pslz:sldZm>
                    <pslz:sldZmObj sldId="303" cId="334332280">
                      <pslz:zmPr id="{7E63AFCA-F836-45F9-AD4A-98324ABB6DEB}" transitionDur="1000">
                        <p166:blipFill xmlns:p166="http://schemas.microsoft.com/office/powerpoint/2016/6/main">
                          <a:blip r:embed="rId2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1" name="Slide Zoom 30">
                  <a:extLst>
                    <a:ext uri="{FF2B5EF4-FFF2-40B4-BE49-F238E27FC236}">
                      <a16:creationId xmlns:a16="http://schemas.microsoft.com/office/drawing/2014/main" id="{D441B5A2-0B08-9CB8-0A2A-0CE55493BC46}"/>
                    </a:ext>
                  </a:extLst>
                </p:cNvPr>
                <p:cNvPicPr>
                  <a:picLocks noGrp="1" noRot="1" noChangeAspect="1" noMove="1" noResize="1" noEditPoints="1" noAdjustHandles="1" noChangeArrowheads="1" noChangeShapeType="1"/>
                </p:cNvPicPr>
                <p:nvPr/>
              </p:nvPicPr>
              <p:blipFill>
                <a:blip r:embed="rId30"/>
                <a:stretch>
                  <a:fillRect/>
                </a:stretch>
              </p:blipFill>
              <p:spPr>
                <a:xfrm>
                  <a:off x="947867" y="2268787"/>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DCAED793-7979-4350-6BBA-EFB55D6DE57C}"/>
                    </a:ext>
                  </a:extLst>
                </p:cNvPr>
                <p:cNvGraphicFramePr>
                  <a:graphicFrameLocks noChangeAspect="1"/>
                </p:cNvGraphicFramePr>
                <p:nvPr/>
              </p:nvGraphicFramePr>
              <p:xfrm>
                <a:off x="29079710" y="3118659"/>
                <a:ext cx="3048000" cy="1492250"/>
              </p:xfrm>
              <a:graphic>
                <a:graphicData uri="http://schemas.microsoft.com/office/powerpoint/2016/slidezoom">
                  <pslz:sldZm>
                    <pslz:sldZmObj sldId="301" cId="3603784345">
                      <pslz:zmPr id="{103EF517-2F4F-411E-B03A-FCBFB139309C}" transitionDur="1000">
                        <p166:blipFill xmlns:p166="http://schemas.microsoft.com/office/powerpoint/2016/6/main">
                          <a:blip r:embed="rId3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3" name="Slide Zoom 32">
                  <a:extLst>
                    <a:ext uri="{FF2B5EF4-FFF2-40B4-BE49-F238E27FC236}">
                      <a16:creationId xmlns:a16="http://schemas.microsoft.com/office/drawing/2014/main" id="{DCAED793-7979-4350-6BBA-EFB55D6DE57C}"/>
                    </a:ext>
                  </a:extLst>
                </p:cNvPr>
                <p:cNvPicPr>
                  <a:picLocks noGrp="1" noRot="1" noChangeAspect="1" noMove="1" noResize="1" noEditPoints="1" noAdjustHandles="1" noChangeArrowheads="1" noChangeShapeType="1"/>
                </p:cNvPicPr>
                <p:nvPr/>
              </p:nvPicPr>
              <p:blipFill>
                <a:blip r:embed="rId32"/>
                <a:stretch>
                  <a:fillRect/>
                </a:stretch>
              </p:blipFill>
              <p:spPr>
                <a:xfrm>
                  <a:off x="4507422" y="2240767"/>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546BA97C-F39F-1F5A-C856-8A56AD555EF7}"/>
                    </a:ext>
                  </a:extLst>
                </p:cNvPr>
                <p:cNvGraphicFramePr>
                  <a:graphicFrameLocks noChangeAspect="1"/>
                </p:cNvGraphicFramePr>
                <p:nvPr/>
              </p:nvGraphicFramePr>
              <p:xfrm>
                <a:off x="32516003" y="3079115"/>
                <a:ext cx="3048000" cy="1492250"/>
              </p:xfrm>
              <a:graphic>
                <a:graphicData uri="http://schemas.microsoft.com/office/powerpoint/2016/slidezoom">
                  <pslz:sldZm>
                    <pslz:sldZmObj sldId="302" cId="2830284224">
                      <pslz:zmPr id="{53CD1713-0150-4BED-9FFA-3D7FB35CBF1D}" transitionDur="1000">
                        <p166:blipFill xmlns:p166="http://schemas.microsoft.com/office/powerpoint/2016/6/main">
                          <a:blip r:embed="rId3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5" name="Slide Zoom 34">
                  <a:extLst>
                    <a:ext uri="{FF2B5EF4-FFF2-40B4-BE49-F238E27FC236}">
                      <a16:creationId xmlns:a16="http://schemas.microsoft.com/office/drawing/2014/main" id="{546BA97C-F39F-1F5A-C856-8A56AD555EF7}"/>
                    </a:ext>
                  </a:extLst>
                </p:cNvPr>
                <p:cNvPicPr>
                  <a:picLocks noGrp="1" noRot="1" noChangeAspect="1" noMove="1" noResize="1" noEditPoints="1" noAdjustHandles="1" noChangeArrowheads="1" noChangeShapeType="1"/>
                </p:cNvPicPr>
                <p:nvPr/>
              </p:nvPicPr>
              <p:blipFill>
                <a:blip r:embed="rId34"/>
                <a:stretch>
                  <a:fillRect/>
                </a:stretch>
              </p:blipFill>
              <p:spPr>
                <a:xfrm>
                  <a:off x="7940703" y="2164730"/>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FD065678-3E12-3463-D994-EABB92FF500B}"/>
                    </a:ext>
                  </a:extLst>
                </p:cNvPr>
                <p:cNvGraphicFramePr>
                  <a:graphicFrameLocks noChangeAspect="1"/>
                </p:cNvGraphicFramePr>
                <p:nvPr/>
              </p:nvGraphicFramePr>
              <p:xfrm>
                <a:off x="35995186" y="3079115"/>
                <a:ext cx="3048000" cy="1492250"/>
              </p:xfrm>
              <a:graphic>
                <a:graphicData uri="http://schemas.microsoft.com/office/powerpoint/2016/slidezoom">
                  <pslz:sldZm>
                    <pslz:sldZmObj sldId="304" cId="2757602925">
                      <pslz:zmPr id="{97962E41-1D64-445F-8AA3-FDABE32DABEB}" transitionDur="1000">
                        <p166:blipFill xmlns:p166="http://schemas.microsoft.com/office/powerpoint/2016/6/main">
                          <a:blip r:embed="rId3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7" name="Slide Zoom 36">
                  <a:extLst>
                    <a:ext uri="{FF2B5EF4-FFF2-40B4-BE49-F238E27FC236}">
                      <a16:creationId xmlns:a16="http://schemas.microsoft.com/office/drawing/2014/main" id="{FD065678-3E12-3463-D994-EABB92FF500B}"/>
                    </a:ext>
                  </a:extLst>
                </p:cNvPr>
                <p:cNvPicPr>
                  <a:picLocks noGrp="1" noRot="1" noChangeAspect="1" noMove="1" noResize="1" noEditPoints="1" noAdjustHandles="1" noChangeArrowheads="1" noChangeShapeType="1"/>
                </p:cNvPicPr>
                <p:nvPr/>
              </p:nvPicPr>
              <p:blipFill>
                <a:blip r:embed="rId36"/>
                <a:stretch>
                  <a:fillRect/>
                </a:stretch>
              </p:blipFill>
              <p:spPr>
                <a:xfrm>
                  <a:off x="11416836" y="2164730"/>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B88E41BC-A3A6-0F22-F446-1DFD7DD18B49}"/>
                    </a:ext>
                  </a:extLst>
                </p:cNvPr>
                <p:cNvGraphicFramePr>
                  <a:graphicFrameLocks noChangeAspect="1"/>
                </p:cNvGraphicFramePr>
                <p:nvPr/>
              </p:nvGraphicFramePr>
              <p:xfrm>
                <a:off x="39396229" y="3079115"/>
                <a:ext cx="3048000" cy="1492250"/>
              </p:xfrm>
              <a:graphic>
                <a:graphicData uri="http://schemas.microsoft.com/office/powerpoint/2016/slidezoom">
                  <pslz:sldZm>
                    <pslz:sldZmObj sldId="284" cId="2870846738">
                      <pslz:zmPr id="{E46B82F2-1BE4-4C98-9273-3C07B1864BB7}" transitionDur="1000">
                        <p166:blipFill xmlns:p166="http://schemas.microsoft.com/office/powerpoint/2016/6/main">
                          <a:blip r:embed="rId3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9" name="Slide Zoom 38">
                  <a:extLst>
                    <a:ext uri="{FF2B5EF4-FFF2-40B4-BE49-F238E27FC236}">
                      <a16:creationId xmlns:a16="http://schemas.microsoft.com/office/drawing/2014/main" id="{B88E41BC-A3A6-0F22-F446-1DFD7DD18B49}"/>
                    </a:ext>
                  </a:extLst>
                </p:cNvPr>
                <p:cNvPicPr>
                  <a:picLocks noGrp="1" noRot="1" noChangeAspect="1" noMove="1" noResize="1" noEditPoints="1" noAdjustHandles="1" noChangeArrowheads="1" noChangeShapeType="1"/>
                </p:cNvPicPr>
                <p:nvPr/>
              </p:nvPicPr>
              <p:blipFill>
                <a:blip r:embed="rId38"/>
                <a:stretch>
                  <a:fillRect/>
                </a:stretch>
              </p:blipFill>
              <p:spPr>
                <a:xfrm>
                  <a:off x="14814898" y="2164730"/>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B9AB4336-E435-1371-B024-AAAB7388F0D3}"/>
                    </a:ext>
                  </a:extLst>
                </p:cNvPr>
                <p:cNvGraphicFramePr>
                  <a:graphicFrameLocks noChangeAspect="1"/>
                </p:cNvGraphicFramePr>
                <p:nvPr/>
              </p:nvGraphicFramePr>
              <p:xfrm>
                <a:off x="42812312" y="3041015"/>
                <a:ext cx="3048000" cy="1492250"/>
              </p:xfrm>
              <a:graphic>
                <a:graphicData uri="http://schemas.microsoft.com/office/powerpoint/2016/slidezoom">
                  <pslz:sldZm>
                    <pslz:sldZmObj sldId="307" cId="2340982362">
                      <pslz:zmPr id="{154011D6-9E1A-4FD0-815D-0430E7D70AA3}" transitionDur="1000">
                        <p166:blipFill xmlns:p166="http://schemas.microsoft.com/office/powerpoint/2016/6/main">
                          <a:blip r:embed="rId3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1" name="Slide Zoom 40">
                  <a:extLst>
                    <a:ext uri="{FF2B5EF4-FFF2-40B4-BE49-F238E27FC236}">
                      <a16:creationId xmlns:a16="http://schemas.microsoft.com/office/drawing/2014/main" id="{B9AB4336-E435-1371-B024-AAAB7388F0D3}"/>
                    </a:ext>
                  </a:extLst>
                </p:cNvPr>
                <p:cNvPicPr>
                  <a:picLocks noGrp="1" noRot="1" noChangeAspect="1" noMove="1" noResize="1" noEditPoints="1" noAdjustHandles="1" noChangeArrowheads="1" noChangeShapeType="1"/>
                </p:cNvPicPr>
                <p:nvPr/>
              </p:nvPicPr>
              <p:blipFill>
                <a:blip r:embed="rId40"/>
                <a:stretch>
                  <a:fillRect/>
                </a:stretch>
              </p:blipFill>
              <p:spPr>
                <a:xfrm>
                  <a:off x="18227987" y="209146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FB2EE65F-6F38-F60E-CE85-49E9A522A6DD}"/>
                    </a:ext>
                  </a:extLst>
                </p:cNvPr>
                <p:cNvGraphicFramePr>
                  <a:graphicFrameLocks noChangeAspect="1"/>
                </p:cNvGraphicFramePr>
                <p:nvPr/>
              </p:nvGraphicFramePr>
              <p:xfrm>
                <a:off x="46291495" y="3041015"/>
                <a:ext cx="3048000" cy="1492250"/>
              </p:xfrm>
              <a:graphic>
                <a:graphicData uri="http://schemas.microsoft.com/office/powerpoint/2016/slidezoom">
                  <pslz:sldZm>
                    <pslz:sldZmObj sldId="305" cId="1904093778">
                      <pslz:zmPr id="{2A76CE1B-9F7C-4594-A5E9-2A96926BE163}" transitionDur="1000">
                        <p166:blipFill xmlns:p166="http://schemas.microsoft.com/office/powerpoint/2016/6/main">
                          <a:blip r:embed="rId4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3" name="Slide Zoom 42">
                  <a:extLst>
                    <a:ext uri="{FF2B5EF4-FFF2-40B4-BE49-F238E27FC236}">
                      <a16:creationId xmlns:a16="http://schemas.microsoft.com/office/drawing/2014/main" id="{FB2EE65F-6F38-F60E-CE85-49E9A522A6DD}"/>
                    </a:ext>
                  </a:extLst>
                </p:cNvPr>
                <p:cNvPicPr>
                  <a:picLocks noGrp="1" noRot="1" noChangeAspect="1" noMove="1" noResize="1" noEditPoints="1" noAdjustHandles="1" noChangeArrowheads="1" noChangeShapeType="1"/>
                </p:cNvPicPr>
                <p:nvPr/>
              </p:nvPicPr>
              <p:blipFill>
                <a:blip r:embed="rId42"/>
                <a:stretch>
                  <a:fillRect/>
                </a:stretch>
              </p:blipFill>
              <p:spPr>
                <a:xfrm>
                  <a:off x="21704120" y="209146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97B471DE-9A71-5076-FA24-D13CA723D63C}"/>
                    </a:ext>
                  </a:extLst>
                </p:cNvPr>
                <p:cNvGraphicFramePr>
                  <a:graphicFrameLocks noChangeAspect="1"/>
                </p:cNvGraphicFramePr>
                <p:nvPr/>
              </p:nvGraphicFramePr>
              <p:xfrm>
                <a:off x="49854173" y="3041015"/>
                <a:ext cx="3048000" cy="1492250"/>
              </p:xfrm>
              <a:graphic>
                <a:graphicData uri="http://schemas.microsoft.com/office/powerpoint/2016/slidezoom">
                  <pslz:sldZm>
                    <pslz:sldZmObj sldId="309" cId="3490208895">
                      <pslz:zmPr id="{C88E4904-CE4F-48AE-B7F5-309B9482E746}" transitionDur="1000">
                        <p166:blipFill xmlns:p166="http://schemas.microsoft.com/office/powerpoint/2016/6/main">
                          <a:blip r:embed="rId4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5" name="Slide Zoom 44">
                  <a:extLst>
                    <a:ext uri="{FF2B5EF4-FFF2-40B4-BE49-F238E27FC236}">
                      <a16:creationId xmlns:a16="http://schemas.microsoft.com/office/drawing/2014/main" id="{97B471DE-9A71-5076-FA24-D13CA723D63C}"/>
                    </a:ext>
                  </a:extLst>
                </p:cNvPr>
                <p:cNvPicPr>
                  <a:picLocks noGrp="1" noRot="1" noChangeAspect="1" noMove="1" noResize="1" noEditPoints="1" noAdjustHandles="1" noChangeArrowheads="1" noChangeShapeType="1"/>
                </p:cNvPicPr>
                <p:nvPr/>
              </p:nvPicPr>
              <p:blipFill>
                <a:blip r:embed="rId44"/>
                <a:stretch>
                  <a:fillRect/>
                </a:stretch>
              </p:blipFill>
              <p:spPr>
                <a:xfrm>
                  <a:off x="25263676" y="209146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p:grpSp>
      <p:pic>
        <p:nvPicPr>
          <p:cNvPr id="59" name="Graphic 58" descr="Caret Right outline">
            <a:hlinkClick r:id="" action="ppaction://hlinkshowjump?jump=nextslide"/>
            <a:extLst>
              <a:ext uri="{FF2B5EF4-FFF2-40B4-BE49-F238E27FC236}">
                <a16:creationId xmlns:a16="http://schemas.microsoft.com/office/drawing/2014/main" id="{48D45922-586F-9674-A4DC-B676A1442961}"/>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1871537" y="5433243"/>
            <a:ext cx="914400" cy="914400"/>
          </a:xfrm>
          <a:prstGeom prst="rect">
            <a:avLst/>
          </a:prstGeom>
        </p:spPr>
      </p:pic>
      <p:pic>
        <p:nvPicPr>
          <p:cNvPr id="61" name="Graphic 60" descr="Caret Left outline">
            <a:hlinkClick r:id="" action="ppaction://hlinkshowjump?jump=previousslide"/>
            <a:extLst>
              <a:ext uri="{FF2B5EF4-FFF2-40B4-BE49-F238E27FC236}">
                <a16:creationId xmlns:a16="http://schemas.microsoft.com/office/drawing/2014/main" id="{D5A6D742-F3F2-C673-0415-C9F81656061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1571" y="4976043"/>
            <a:ext cx="914400" cy="914400"/>
          </a:xfrm>
          <a:prstGeom prst="rect">
            <a:avLst/>
          </a:prstGeom>
        </p:spPr>
      </p:pic>
      <p:pic>
        <p:nvPicPr>
          <p:cNvPr id="62" name="Graphic 61" descr="Caret Left outline">
            <a:hlinkClick r:id="" action="ppaction://hlinkshowjump?jump=nextslide"/>
            <a:extLst>
              <a:ext uri="{FF2B5EF4-FFF2-40B4-BE49-F238E27FC236}">
                <a16:creationId xmlns:a16="http://schemas.microsoft.com/office/drawing/2014/main" id="{A80FF0E6-5CD9-402E-5222-6DD999BBBCB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flipH="1">
            <a:off x="10864408" y="4976043"/>
            <a:ext cx="914400" cy="914400"/>
          </a:xfrm>
          <a:prstGeom prst="rect">
            <a:avLst/>
          </a:prstGeom>
        </p:spPr>
      </p:pic>
      <p:grpSp>
        <p:nvGrpSpPr>
          <p:cNvPr id="2" name="Group 1">
            <a:extLst>
              <a:ext uri="{FF2B5EF4-FFF2-40B4-BE49-F238E27FC236}">
                <a16:creationId xmlns:a16="http://schemas.microsoft.com/office/drawing/2014/main" id="{F26FFFE4-35A2-513B-6022-CF3D5F5282CE}"/>
              </a:ext>
            </a:extLst>
          </p:cNvPr>
          <p:cNvGrpSpPr/>
          <p:nvPr/>
        </p:nvGrpSpPr>
        <p:grpSpPr>
          <a:xfrm>
            <a:off x="5768611" y="5240777"/>
            <a:ext cx="680754" cy="252000"/>
            <a:chOff x="5768611" y="5240777"/>
            <a:chExt cx="680754" cy="252000"/>
          </a:xfrm>
        </p:grpSpPr>
        <p:sp>
          <p:nvSpPr>
            <p:cNvPr id="4" name="!!start">
              <a:hlinkClick r:id="" action="ppaction://hlinkshowjump?jump=firstslide"/>
              <a:extLst>
                <a:ext uri="{FF2B5EF4-FFF2-40B4-BE49-F238E27FC236}">
                  <a16:creationId xmlns:a16="http://schemas.microsoft.com/office/drawing/2014/main" id="{32E86905-7369-BDC5-2426-C49343C418F2}"/>
                </a:ext>
              </a:extLst>
            </p:cNvPr>
            <p:cNvSpPr/>
            <p:nvPr/>
          </p:nvSpPr>
          <p:spPr>
            <a:xfrm>
              <a:off x="5768611" y="5240777"/>
              <a:ext cx="252000" cy="25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end">
              <a:hlinkClick r:id="rId49" action="ppaction://hlinksldjump"/>
              <a:extLst>
                <a:ext uri="{FF2B5EF4-FFF2-40B4-BE49-F238E27FC236}">
                  <a16:creationId xmlns:a16="http://schemas.microsoft.com/office/drawing/2014/main" id="{04A828D4-CC7D-385F-4F47-5DE2766B9523}"/>
                </a:ext>
              </a:extLst>
            </p:cNvPr>
            <p:cNvSpPr/>
            <p:nvPr/>
          </p:nvSpPr>
          <p:spPr>
            <a:xfrm>
              <a:off x="6197365" y="5240777"/>
              <a:ext cx="252000" cy="25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694800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ouse&#10;&#10;Description automatically generated">
            <a:extLst>
              <a:ext uri="{FF2B5EF4-FFF2-40B4-BE49-F238E27FC236}">
                <a16:creationId xmlns:a16="http://schemas.microsoft.com/office/drawing/2014/main" id="{76AFFD40-E28E-7E85-6E78-8FE8FAF3D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94" y="0"/>
            <a:ext cx="12191999" cy="6858000"/>
          </a:xfrm>
          <a:prstGeom prst="rect">
            <a:avLst/>
          </a:prstGeom>
        </p:spPr>
      </p:pic>
      <p:grpSp>
        <p:nvGrpSpPr>
          <p:cNvPr id="56" name="Group 55">
            <a:extLst>
              <a:ext uri="{FF2B5EF4-FFF2-40B4-BE49-F238E27FC236}">
                <a16:creationId xmlns:a16="http://schemas.microsoft.com/office/drawing/2014/main" id="{87A10EF2-32B8-F578-85A2-B20AE2FFE3AF}"/>
              </a:ext>
            </a:extLst>
          </p:cNvPr>
          <p:cNvGrpSpPr/>
          <p:nvPr/>
        </p:nvGrpSpPr>
        <p:grpSpPr>
          <a:xfrm>
            <a:off x="-48212238" y="2013038"/>
            <a:ext cx="73131999" cy="3059856"/>
            <a:chOff x="-20293984" y="3041015"/>
            <a:chExt cx="73196157" cy="1591312"/>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001927C-CD1E-5BDF-A275-0985651CDDD6}"/>
                    </a:ext>
                  </a:extLst>
                </p:cNvPr>
                <p:cNvGraphicFramePr>
                  <a:graphicFrameLocks noChangeAspect="1"/>
                </p:cNvGraphicFramePr>
                <p:nvPr/>
              </p:nvGraphicFramePr>
              <p:xfrm>
                <a:off x="-20293984" y="3140077"/>
                <a:ext cx="3048000" cy="1492250"/>
              </p:xfrm>
              <a:graphic>
                <a:graphicData uri="http://schemas.microsoft.com/office/powerpoint/2016/slidezoom">
                  <pslz:sldZm>
                    <pslz:sldZmObj sldId="312" cId="3211009651">
                      <pslz:zmPr id="{C91E5B0B-BA16-4755-9B2A-38AB8DDE791F}" transitionDur="1000">
                        <p166:blipFill xmlns:p166="http://schemas.microsoft.com/office/powerpoint/2016/6/main">
                          <a:blip r:embed="rId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5" name="Slide Zoom 4">
                  <a:extLst>
                    <a:ext uri="{FF2B5EF4-FFF2-40B4-BE49-F238E27FC236}">
                      <a16:creationId xmlns:a16="http://schemas.microsoft.com/office/drawing/2014/main" id="{7001927C-CD1E-5BDF-A275-0985651CDDD6}"/>
                    </a:ext>
                  </a:extLst>
                </p:cNvPr>
                <p:cNvPicPr>
                  <a:picLocks noGrp="1" noRot="1" noChangeAspect="1" noMove="1" noResize="1" noEditPoints="1" noAdjustHandles="1" noChangeArrowheads="1" noChangeShapeType="1"/>
                </p:cNvPicPr>
                <p:nvPr/>
              </p:nvPicPr>
              <p:blipFill>
                <a:blip r:embed="rId4"/>
                <a:stretch>
                  <a:fillRect/>
                </a:stretch>
              </p:blipFill>
              <p:spPr>
                <a:xfrm>
                  <a:off x="-48212238" y="22035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F45598F-F90C-F285-4E58-EB75418BB9A5}"/>
                    </a:ext>
                  </a:extLst>
                </p:cNvPr>
                <p:cNvGraphicFramePr>
                  <a:graphicFrameLocks noChangeAspect="1"/>
                </p:cNvGraphicFramePr>
                <p:nvPr/>
              </p:nvGraphicFramePr>
              <p:xfrm>
                <a:off x="-16791603" y="3140077"/>
                <a:ext cx="3048000" cy="1492250"/>
              </p:xfrm>
              <a:graphic>
                <a:graphicData uri="http://schemas.microsoft.com/office/powerpoint/2016/slidezoom">
                  <pslz:sldZm>
                    <pslz:sldZmObj sldId="310" cId="3055384465">
                      <pslz:zmPr id="{3BA3D17D-BCD7-460B-B4C7-DDA12FFBDD4A}" transitionDur="1000">
                        <p166:blipFill xmlns:p166="http://schemas.microsoft.com/office/powerpoint/2016/6/main">
                          <a:blip r:embed="rId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7" name="Slide Zoom 6">
                  <a:extLst>
                    <a:ext uri="{FF2B5EF4-FFF2-40B4-BE49-F238E27FC236}">
                      <a16:creationId xmlns:a16="http://schemas.microsoft.com/office/drawing/2014/main" id="{BF45598F-F90C-F285-4E58-EB75418BB9A5}"/>
                    </a:ext>
                  </a:extLst>
                </p:cNvPr>
                <p:cNvPicPr>
                  <a:picLocks noGrp="1" noRot="1" noChangeAspect="1" noMove="1" noResize="1" noEditPoints="1" noAdjustHandles="1" noChangeArrowheads="1" noChangeShapeType="1"/>
                </p:cNvPicPr>
                <p:nvPr/>
              </p:nvPicPr>
              <p:blipFill>
                <a:blip r:embed="rId6"/>
                <a:stretch>
                  <a:fillRect/>
                </a:stretch>
              </p:blipFill>
              <p:spPr>
                <a:xfrm>
                  <a:off x="-44712927" y="22035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363C757-A754-5C36-BAB7-B3206EBF2226}"/>
                    </a:ext>
                  </a:extLst>
                </p:cNvPr>
                <p:cNvGraphicFramePr>
                  <a:graphicFrameLocks noChangeAspect="1"/>
                </p:cNvGraphicFramePr>
                <p:nvPr/>
              </p:nvGraphicFramePr>
              <p:xfrm>
                <a:off x="-13187615" y="3118659"/>
                <a:ext cx="3048000" cy="1492250"/>
              </p:xfrm>
              <a:graphic>
                <a:graphicData uri="http://schemas.microsoft.com/office/powerpoint/2016/slidezoom">
                  <pslz:sldZm>
                    <pslz:sldZmObj sldId="285" cId="730022395">
                      <pslz:zmPr id="{623F3450-9004-405C-BF01-7F15666C1B8B}" transitionDur="1000">
                        <p166:blipFill xmlns:p166="http://schemas.microsoft.com/office/powerpoint/2016/6/main">
                          <a:blip r:embed="rId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9" name="Slide Zoom 8">
                  <a:extLst>
                    <a:ext uri="{FF2B5EF4-FFF2-40B4-BE49-F238E27FC236}">
                      <a16:creationId xmlns:a16="http://schemas.microsoft.com/office/drawing/2014/main" id="{C363C757-A754-5C36-BAB7-B3206EBF2226}"/>
                    </a:ext>
                  </a:extLst>
                </p:cNvPr>
                <p:cNvPicPr>
                  <a:picLocks noGrp="1" noRot="1" noChangeAspect="1" noMove="1" noResize="1" noEditPoints="1" noAdjustHandles="1" noChangeArrowheads="1" noChangeShapeType="1"/>
                </p:cNvPicPr>
                <p:nvPr/>
              </p:nvPicPr>
              <p:blipFill>
                <a:blip r:embed="rId8"/>
                <a:stretch>
                  <a:fillRect/>
                </a:stretch>
              </p:blipFill>
              <p:spPr>
                <a:xfrm>
                  <a:off x="-41112098" y="216233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6355D7DF-4263-291F-2DAB-6B383D30102A}"/>
                    </a:ext>
                  </a:extLst>
                </p:cNvPr>
                <p:cNvGraphicFramePr>
                  <a:graphicFrameLocks noChangeAspect="1"/>
                </p:cNvGraphicFramePr>
                <p:nvPr/>
              </p:nvGraphicFramePr>
              <p:xfrm>
                <a:off x="-9357921" y="3118659"/>
                <a:ext cx="3048000" cy="1492250"/>
              </p:xfrm>
              <a:graphic>
                <a:graphicData uri="http://schemas.microsoft.com/office/powerpoint/2016/slidezoom">
                  <pslz:sldZm>
                    <pslz:sldZmObj sldId="295" cId="1439745563">
                      <pslz:zmPr id="{13C22C69-8DA3-4755-AAF0-3FB04B3D2FE6}" transitionDur="1000">
                        <p166:blipFill xmlns:p166="http://schemas.microsoft.com/office/powerpoint/2016/6/main">
                          <a:blip r:embed="rId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1" name="Slide Zoom 10">
                  <a:extLst>
                    <a:ext uri="{FF2B5EF4-FFF2-40B4-BE49-F238E27FC236}">
                      <a16:creationId xmlns:a16="http://schemas.microsoft.com/office/drawing/2014/main" id="{6355D7DF-4263-291F-2DAB-6B383D30102A}"/>
                    </a:ext>
                  </a:extLst>
                </p:cNvPr>
                <p:cNvPicPr>
                  <a:picLocks noGrp="1" noRot="1" noChangeAspect="1" noMove="1" noResize="1" noEditPoints="1" noAdjustHandles="1" noChangeArrowheads="1" noChangeShapeType="1"/>
                </p:cNvPicPr>
                <p:nvPr/>
              </p:nvPicPr>
              <p:blipFill>
                <a:blip r:embed="rId10"/>
                <a:stretch>
                  <a:fillRect/>
                </a:stretch>
              </p:blipFill>
              <p:spPr>
                <a:xfrm>
                  <a:off x="-37285761" y="216233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8F7BE8B1-46FC-2A06-A678-DE198DC04D10}"/>
                    </a:ext>
                  </a:extLst>
                </p:cNvPr>
                <p:cNvGraphicFramePr>
                  <a:graphicFrameLocks noChangeAspect="1"/>
                </p:cNvGraphicFramePr>
                <p:nvPr/>
              </p:nvGraphicFramePr>
              <p:xfrm>
                <a:off x="-5677278" y="3140077"/>
                <a:ext cx="3048000" cy="1492250"/>
              </p:xfrm>
              <a:graphic>
                <a:graphicData uri="http://schemas.microsoft.com/office/powerpoint/2016/slidezoom">
                  <pslz:sldZm>
                    <pslz:sldZmObj sldId="281" cId="3673478666">
                      <pslz:zmPr id="{DD44C82F-7B0E-4467-ACB1-AAF49601E953}" transitionDur="1000">
                        <p166:blipFill xmlns:p166="http://schemas.microsoft.com/office/powerpoint/2016/6/main">
                          <a:blip r:embed="rId1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8F7BE8B1-46FC-2A06-A678-DE198DC04D10}"/>
                    </a:ext>
                  </a:extLst>
                </p:cNvPr>
                <p:cNvPicPr>
                  <a:picLocks noGrp="1" noRot="1" noChangeAspect="1" noMove="1" noResize="1" noEditPoints="1" noAdjustHandles="1" noChangeArrowheads="1" noChangeShapeType="1"/>
                </p:cNvPicPr>
                <p:nvPr/>
              </p:nvPicPr>
              <p:blipFill>
                <a:blip r:embed="rId12"/>
                <a:stretch>
                  <a:fillRect/>
                </a:stretch>
              </p:blipFill>
              <p:spPr>
                <a:xfrm>
                  <a:off x="-33608344" y="22035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05622E9-A054-F1A2-5363-17DE1A489189}"/>
                    </a:ext>
                  </a:extLst>
                </p:cNvPr>
                <p:cNvGraphicFramePr>
                  <a:graphicFrameLocks noChangeAspect="1"/>
                </p:cNvGraphicFramePr>
                <p:nvPr/>
              </p:nvGraphicFramePr>
              <p:xfrm>
                <a:off x="-2209701" y="3133231"/>
                <a:ext cx="3048000" cy="1492250"/>
              </p:xfrm>
              <a:graphic>
                <a:graphicData uri="http://schemas.microsoft.com/office/powerpoint/2016/slidezoom">
                  <pslz:sldZm>
                    <pslz:sldZmObj sldId="282" cId="3892021338">
                      <pslz:zmPr id="{87F5142A-5F29-4B29-BCF1-7FED63E0582E}" transitionDur="1000">
                        <p166:blipFill xmlns:p166="http://schemas.microsoft.com/office/powerpoint/2016/6/main">
                          <a:blip r:embed="rId1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5" name="Slide Zoom 14">
                  <a:extLst>
                    <a:ext uri="{FF2B5EF4-FFF2-40B4-BE49-F238E27FC236}">
                      <a16:creationId xmlns:a16="http://schemas.microsoft.com/office/drawing/2014/main" id="{B05622E9-A054-F1A2-5363-17DE1A489189}"/>
                    </a:ext>
                  </a:extLst>
                </p:cNvPr>
                <p:cNvPicPr>
                  <a:picLocks noGrp="1" noRot="1" noChangeAspect="1" noMove="1" noResize="1" noEditPoints="1" noAdjustHandles="1" noChangeArrowheads="1" noChangeShapeType="1"/>
                </p:cNvPicPr>
                <p:nvPr/>
              </p:nvPicPr>
              <p:blipFill>
                <a:blip r:embed="rId14"/>
                <a:stretch>
                  <a:fillRect/>
                </a:stretch>
              </p:blipFill>
              <p:spPr>
                <a:xfrm>
                  <a:off x="-30143806"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F04EDCBD-4016-F430-59FF-0048B1070B0D}"/>
                    </a:ext>
                  </a:extLst>
                </p:cNvPr>
                <p:cNvGraphicFramePr>
                  <a:graphicFrameLocks noChangeAspect="1"/>
                </p:cNvGraphicFramePr>
                <p:nvPr/>
              </p:nvGraphicFramePr>
              <p:xfrm>
                <a:off x="1279886" y="3133231"/>
                <a:ext cx="3048000" cy="1492250"/>
              </p:xfrm>
              <a:graphic>
                <a:graphicData uri="http://schemas.microsoft.com/office/powerpoint/2016/slidezoom">
                  <pslz:sldZm>
                    <pslz:sldZmObj sldId="298" cId="1108172924">
                      <pslz:zmPr id="{520B7CDF-677D-4DBC-A2EB-F705E0A824B5}" transitionDur="1000">
                        <p166:blipFill xmlns:p166="http://schemas.microsoft.com/office/powerpoint/2016/6/main">
                          <a:blip r:embed="rId1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7" name="Slide Zoom 16">
                  <a:extLst>
                    <a:ext uri="{FF2B5EF4-FFF2-40B4-BE49-F238E27FC236}">
                      <a16:creationId xmlns:a16="http://schemas.microsoft.com/office/drawing/2014/main" id="{F04EDCBD-4016-F430-59FF-0048B1070B0D}"/>
                    </a:ext>
                  </a:extLst>
                </p:cNvPr>
                <p:cNvPicPr>
                  <a:picLocks noGrp="1" noRot="1" noChangeAspect="1" noMove="1" noResize="1" noEditPoints="1" noAdjustHandles="1" noChangeArrowheads="1" noChangeShapeType="1"/>
                </p:cNvPicPr>
                <p:nvPr/>
              </p:nvPicPr>
              <p:blipFill>
                <a:blip r:embed="rId16"/>
                <a:stretch>
                  <a:fillRect/>
                </a:stretch>
              </p:blipFill>
              <p:spPr>
                <a:xfrm>
                  <a:off x="-26657278"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E382DC1-01E6-B756-16F1-340B6A761495}"/>
                    </a:ext>
                  </a:extLst>
                </p:cNvPr>
                <p:cNvGraphicFramePr>
                  <a:graphicFrameLocks noChangeAspect="1"/>
                </p:cNvGraphicFramePr>
                <p:nvPr/>
              </p:nvGraphicFramePr>
              <p:xfrm>
                <a:off x="4817072" y="3118659"/>
                <a:ext cx="3048000" cy="1492250"/>
              </p:xfrm>
              <a:graphic>
                <a:graphicData uri="http://schemas.microsoft.com/office/powerpoint/2016/slidezoom">
                  <pslz:sldZm>
                    <pslz:sldZmObj sldId="292" cId="2752981357">
                      <pslz:zmPr id="{BC9BE47C-F854-440A-856A-9F11EDD58BAC}" transitionDur="1000">
                        <p166:blipFill xmlns:p166="http://schemas.microsoft.com/office/powerpoint/2016/6/main">
                          <a:blip r:embed="rId1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9" name="Slide Zoom 18">
                  <a:extLst>
                    <a:ext uri="{FF2B5EF4-FFF2-40B4-BE49-F238E27FC236}">
                      <a16:creationId xmlns:a16="http://schemas.microsoft.com/office/drawing/2014/main" id="{6E382DC1-01E6-B756-16F1-340B6A761495}"/>
                    </a:ext>
                  </a:extLst>
                </p:cNvPr>
                <p:cNvPicPr>
                  <a:picLocks noGrp="1" noRot="1" noChangeAspect="1" noMove="1" noResize="1" noEditPoints="1" noAdjustHandles="1" noChangeArrowheads="1" noChangeShapeType="1"/>
                </p:cNvPicPr>
                <p:nvPr/>
              </p:nvPicPr>
              <p:blipFill>
                <a:blip r:embed="rId18"/>
                <a:stretch>
                  <a:fillRect/>
                </a:stretch>
              </p:blipFill>
              <p:spPr>
                <a:xfrm>
                  <a:off x="-23123192" y="216233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F768DD28-D777-C1CE-6BC7-A82110884A2D}"/>
                    </a:ext>
                  </a:extLst>
                </p:cNvPr>
                <p:cNvGraphicFramePr>
                  <a:graphicFrameLocks noChangeAspect="1"/>
                </p:cNvGraphicFramePr>
                <p:nvPr/>
              </p:nvGraphicFramePr>
              <p:xfrm>
                <a:off x="8284649" y="3140077"/>
                <a:ext cx="3048000" cy="1492250"/>
              </p:xfrm>
              <a:graphic>
                <a:graphicData uri="http://schemas.microsoft.com/office/powerpoint/2016/slidezoom">
                  <pslz:sldZm>
                    <pslz:sldZmObj sldId="297" cId="3783380453">
                      <pslz:zmPr id="{F2B08E44-7C82-4A9D-86A1-C7DD63A77D74}" transitionDur="1000">
                        <p166:blipFill xmlns:p166="http://schemas.microsoft.com/office/powerpoint/2016/6/main">
                          <a:blip r:embed="rId1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1" name="Slide Zoom 20">
                  <a:extLst>
                    <a:ext uri="{FF2B5EF4-FFF2-40B4-BE49-F238E27FC236}">
                      <a16:creationId xmlns:a16="http://schemas.microsoft.com/office/drawing/2014/main" id="{F768DD28-D777-C1CE-6BC7-A82110884A2D}"/>
                    </a:ext>
                  </a:extLst>
                </p:cNvPr>
                <p:cNvPicPr>
                  <a:picLocks noGrp="1" noRot="1" noChangeAspect="1" noMove="1" noResize="1" noEditPoints="1" noAdjustHandles="1" noChangeArrowheads="1" noChangeShapeType="1"/>
                </p:cNvPicPr>
                <p:nvPr/>
              </p:nvPicPr>
              <p:blipFill>
                <a:blip r:embed="rId20"/>
                <a:stretch>
                  <a:fillRect/>
                </a:stretch>
              </p:blipFill>
              <p:spPr>
                <a:xfrm>
                  <a:off x="-19658655" y="22035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B079B947-851A-7B99-E3B3-52887ED06FB3}"/>
                    </a:ext>
                  </a:extLst>
                </p:cNvPr>
                <p:cNvGraphicFramePr>
                  <a:graphicFrameLocks noChangeAspect="1"/>
                </p:cNvGraphicFramePr>
                <p:nvPr/>
              </p:nvGraphicFramePr>
              <p:xfrm>
                <a:off x="11837833" y="3140077"/>
                <a:ext cx="3048000" cy="1492250"/>
              </p:xfrm>
              <a:graphic>
                <a:graphicData uri="http://schemas.microsoft.com/office/powerpoint/2016/slidezoom">
                  <pslz:sldZm>
                    <pslz:sldZmObj sldId="299" cId="2710794926">
                      <pslz:zmPr id="{FB11AF83-6594-4282-8886-45EDF5AD8DFE}" transitionDur="1000">
                        <p166:blipFill xmlns:p166="http://schemas.microsoft.com/office/powerpoint/2016/6/main">
                          <a:blip r:embed="rId2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3" name="Slide Zoom 22">
                  <a:extLst>
                    <a:ext uri="{FF2B5EF4-FFF2-40B4-BE49-F238E27FC236}">
                      <a16:creationId xmlns:a16="http://schemas.microsoft.com/office/drawing/2014/main" id="{B079B947-851A-7B99-E3B3-52887ED06FB3}"/>
                    </a:ext>
                  </a:extLst>
                </p:cNvPr>
                <p:cNvPicPr>
                  <a:picLocks noGrp="1" noRot="1" noChangeAspect="1" noMove="1" noResize="1" noEditPoints="1" noAdjustHandles="1" noChangeArrowheads="1" noChangeShapeType="1"/>
                </p:cNvPicPr>
                <p:nvPr/>
              </p:nvPicPr>
              <p:blipFill>
                <a:blip r:embed="rId22"/>
                <a:stretch>
                  <a:fillRect/>
                </a:stretch>
              </p:blipFill>
              <p:spPr>
                <a:xfrm>
                  <a:off x="-16108585" y="22035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06A8216-3B6C-A64C-FBCB-9FBEB2577F70}"/>
                    </a:ext>
                  </a:extLst>
                </p:cNvPr>
                <p:cNvGraphicFramePr>
                  <a:graphicFrameLocks noChangeAspect="1"/>
                </p:cNvGraphicFramePr>
                <p:nvPr/>
              </p:nvGraphicFramePr>
              <p:xfrm>
                <a:off x="15352865" y="3133231"/>
                <a:ext cx="3048000" cy="1492250"/>
              </p:xfrm>
              <a:graphic>
                <a:graphicData uri="http://schemas.microsoft.com/office/powerpoint/2016/slidezoom">
                  <pslz:sldZm>
                    <pslz:sldZmObj sldId="300" cId="345198691">
                      <pslz:zmPr id="{CA7FBDF1-4852-42B0-928C-DF33AA7C8F54}" transitionDur="1000">
                        <p166:blipFill xmlns:p166="http://schemas.microsoft.com/office/powerpoint/2016/6/main">
                          <a:blip r:embed="rId2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5" name="Slide Zoom 24">
                  <a:extLst>
                    <a:ext uri="{FF2B5EF4-FFF2-40B4-BE49-F238E27FC236}">
                      <a16:creationId xmlns:a16="http://schemas.microsoft.com/office/drawing/2014/main" id="{806A8216-3B6C-A64C-FBCB-9FBEB2577F70}"/>
                    </a:ext>
                  </a:extLst>
                </p:cNvPr>
                <p:cNvPicPr>
                  <a:picLocks noGrp="1" noRot="1" noChangeAspect="1" noMove="1" noResize="1" noEditPoints="1" noAdjustHandles="1" noChangeArrowheads="1" noChangeShapeType="1"/>
                </p:cNvPicPr>
                <p:nvPr/>
              </p:nvPicPr>
              <p:blipFill>
                <a:blip r:embed="rId24"/>
                <a:stretch>
                  <a:fillRect/>
                </a:stretch>
              </p:blipFill>
              <p:spPr>
                <a:xfrm>
                  <a:off x="-12596634"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9E48EAA6-70BE-3CFC-05CB-A5A8CE8BA29D}"/>
                    </a:ext>
                  </a:extLst>
                </p:cNvPr>
                <p:cNvGraphicFramePr>
                  <a:graphicFrameLocks noChangeAspect="1"/>
                </p:cNvGraphicFramePr>
                <p:nvPr/>
              </p:nvGraphicFramePr>
              <p:xfrm>
                <a:off x="18731195" y="3133231"/>
                <a:ext cx="3048000" cy="1492250"/>
              </p:xfrm>
              <a:graphic>
                <a:graphicData uri="http://schemas.microsoft.com/office/powerpoint/2016/slidezoom">
                  <pslz:sldZm>
                    <pslz:sldZmObj sldId="289" cId="2116555242">
                      <pslz:zmPr id="{C1FE280B-F83A-4676-8573-7A2CB88577BF}" transitionDur="1000">
                        <p166:blipFill xmlns:p166="http://schemas.microsoft.com/office/powerpoint/2016/6/main">
                          <a:blip r:embed="rId2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7" name="Slide Zoom 26">
                  <a:extLst>
                    <a:ext uri="{FF2B5EF4-FFF2-40B4-BE49-F238E27FC236}">
                      <a16:creationId xmlns:a16="http://schemas.microsoft.com/office/drawing/2014/main" id="{9E48EAA6-70BE-3CFC-05CB-A5A8CE8BA29D}"/>
                    </a:ext>
                  </a:extLst>
                </p:cNvPr>
                <p:cNvPicPr>
                  <a:picLocks noGrp="1" noRot="1" noChangeAspect="1" noMove="1" noResize="1" noEditPoints="1" noAdjustHandles="1" noChangeArrowheads="1" noChangeShapeType="1"/>
                </p:cNvPicPr>
                <p:nvPr/>
              </p:nvPicPr>
              <p:blipFill>
                <a:blip r:embed="rId26"/>
                <a:stretch>
                  <a:fillRect/>
                </a:stretch>
              </p:blipFill>
              <p:spPr>
                <a:xfrm>
                  <a:off x="-9221265"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C6C62B64-DD9E-1191-6F04-5C22994C534B}"/>
                    </a:ext>
                  </a:extLst>
                </p:cNvPr>
                <p:cNvGraphicFramePr>
                  <a:graphicFrameLocks noChangeAspect="1"/>
                </p:cNvGraphicFramePr>
                <p:nvPr/>
              </p:nvGraphicFramePr>
              <p:xfrm>
                <a:off x="21973341" y="3133231"/>
                <a:ext cx="3048000" cy="1492250"/>
              </p:xfrm>
              <a:graphic>
                <a:graphicData uri="http://schemas.microsoft.com/office/powerpoint/2016/slidezoom">
                  <pslz:sldZm>
                    <pslz:sldZmObj sldId="288" cId="3201962525">
                      <pslz:zmPr id="{0406A83B-F720-4205-8532-9C18C1EFAE9A}" transitionDur="1000">
                        <p166:blipFill xmlns:p166="http://schemas.microsoft.com/office/powerpoint/2016/6/main">
                          <a:blip r:embed="rId2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9" name="Slide Zoom 28">
                  <a:extLst>
                    <a:ext uri="{FF2B5EF4-FFF2-40B4-BE49-F238E27FC236}">
                      <a16:creationId xmlns:a16="http://schemas.microsoft.com/office/drawing/2014/main" id="{C6C62B64-DD9E-1191-6F04-5C22994C534B}"/>
                    </a:ext>
                  </a:extLst>
                </p:cNvPr>
                <p:cNvPicPr>
                  <a:picLocks noGrp="1" noRot="1" noChangeAspect="1" noMove="1" noResize="1" noEditPoints="1" noAdjustHandles="1" noChangeArrowheads="1" noChangeShapeType="1"/>
                </p:cNvPicPr>
                <p:nvPr/>
              </p:nvPicPr>
              <p:blipFill>
                <a:blip r:embed="rId28"/>
                <a:stretch>
                  <a:fillRect/>
                </a:stretch>
              </p:blipFill>
              <p:spPr>
                <a:xfrm>
                  <a:off x="-5981961"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D441B5A2-0B08-9CB8-0A2A-0CE55493BC46}"/>
                    </a:ext>
                  </a:extLst>
                </p:cNvPr>
                <p:cNvGraphicFramePr>
                  <a:graphicFrameLocks noChangeAspect="1"/>
                </p:cNvGraphicFramePr>
                <p:nvPr/>
              </p:nvGraphicFramePr>
              <p:xfrm>
                <a:off x="25517032" y="3133231"/>
                <a:ext cx="3048000" cy="1492250"/>
              </p:xfrm>
              <a:graphic>
                <a:graphicData uri="http://schemas.microsoft.com/office/powerpoint/2016/slidezoom">
                  <pslz:sldZm>
                    <pslz:sldZmObj sldId="303" cId="334332280">
                      <pslz:zmPr id="{7E63AFCA-F836-45F9-AD4A-98324ABB6DEB}" transitionDur="1000">
                        <p166:blipFill xmlns:p166="http://schemas.microsoft.com/office/powerpoint/2016/6/main">
                          <a:blip r:embed="rId2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1" name="Slide Zoom 30">
                  <a:extLst>
                    <a:ext uri="{FF2B5EF4-FFF2-40B4-BE49-F238E27FC236}">
                      <a16:creationId xmlns:a16="http://schemas.microsoft.com/office/drawing/2014/main" id="{D441B5A2-0B08-9CB8-0A2A-0CE55493BC46}"/>
                    </a:ext>
                  </a:extLst>
                </p:cNvPr>
                <p:cNvPicPr>
                  <a:picLocks noGrp="1" noRot="1" noChangeAspect="1" noMove="1" noResize="1" noEditPoints="1" noAdjustHandles="1" noChangeArrowheads="1" noChangeShapeType="1"/>
                </p:cNvPicPr>
                <p:nvPr/>
              </p:nvPicPr>
              <p:blipFill>
                <a:blip r:embed="rId30"/>
                <a:stretch>
                  <a:fillRect/>
                </a:stretch>
              </p:blipFill>
              <p:spPr>
                <a:xfrm>
                  <a:off x="-2441376"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DCAED793-7979-4350-6BBA-EFB55D6DE57C}"/>
                    </a:ext>
                  </a:extLst>
                </p:cNvPr>
                <p:cNvGraphicFramePr>
                  <a:graphicFrameLocks noChangeAspect="1"/>
                </p:cNvGraphicFramePr>
                <p:nvPr/>
              </p:nvGraphicFramePr>
              <p:xfrm>
                <a:off x="29079710" y="3118659"/>
                <a:ext cx="3048000" cy="1492250"/>
              </p:xfrm>
              <a:graphic>
                <a:graphicData uri="http://schemas.microsoft.com/office/powerpoint/2016/slidezoom">
                  <pslz:sldZm>
                    <pslz:sldZmObj sldId="301" cId="3603784345">
                      <pslz:zmPr id="{103EF517-2F4F-411E-B03A-FCBFB139309C}" transitionDur="1000">
                        <p166:blipFill xmlns:p166="http://schemas.microsoft.com/office/powerpoint/2016/6/main">
                          <a:blip r:embed="rId3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3" name="Slide Zoom 32">
                  <a:extLst>
                    <a:ext uri="{FF2B5EF4-FFF2-40B4-BE49-F238E27FC236}">
                      <a16:creationId xmlns:a16="http://schemas.microsoft.com/office/drawing/2014/main" id="{DCAED793-7979-4350-6BBA-EFB55D6DE57C}"/>
                    </a:ext>
                  </a:extLst>
                </p:cNvPr>
                <p:cNvPicPr>
                  <a:picLocks noGrp="1" noRot="1" noChangeAspect="1" noMove="1" noResize="1" noEditPoints="1" noAdjustHandles="1" noChangeArrowheads="1" noChangeShapeType="1"/>
                </p:cNvPicPr>
                <p:nvPr/>
              </p:nvPicPr>
              <p:blipFill>
                <a:blip r:embed="rId32"/>
                <a:stretch>
                  <a:fillRect/>
                </a:stretch>
              </p:blipFill>
              <p:spPr>
                <a:xfrm>
                  <a:off x="1118179" y="216233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546BA97C-F39F-1F5A-C856-8A56AD555EF7}"/>
                    </a:ext>
                  </a:extLst>
                </p:cNvPr>
                <p:cNvGraphicFramePr>
                  <a:graphicFrameLocks noChangeAspect="1"/>
                </p:cNvGraphicFramePr>
                <p:nvPr/>
              </p:nvGraphicFramePr>
              <p:xfrm>
                <a:off x="32516003" y="3079115"/>
                <a:ext cx="3048000" cy="1492250"/>
              </p:xfrm>
              <a:graphic>
                <a:graphicData uri="http://schemas.microsoft.com/office/powerpoint/2016/slidezoom">
                  <pslz:sldZm>
                    <pslz:sldZmObj sldId="302" cId="2830284224">
                      <pslz:zmPr id="{53CD1713-0150-4BED-9FFA-3D7FB35CBF1D}" transitionDur="1000">
                        <p166:blipFill xmlns:p166="http://schemas.microsoft.com/office/powerpoint/2016/6/main">
                          <a:blip r:embed="rId3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5" name="Slide Zoom 34">
                  <a:extLst>
                    <a:ext uri="{FF2B5EF4-FFF2-40B4-BE49-F238E27FC236}">
                      <a16:creationId xmlns:a16="http://schemas.microsoft.com/office/drawing/2014/main" id="{546BA97C-F39F-1F5A-C856-8A56AD555EF7}"/>
                    </a:ext>
                  </a:extLst>
                </p:cNvPr>
                <p:cNvPicPr>
                  <a:picLocks noGrp="1" noRot="1" noChangeAspect="1" noMove="1" noResize="1" noEditPoints="1" noAdjustHandles="1" noChangeArrowheads="1" noChangeShapeType="1"/>
                </p:cNvPicPr>
                <p:nvPr/>
              </p:nvPicPr>
              <p:blipFill>
                <a:blip r:embed="rId34"/>
                <a:stretch>
                  <a:fillRect/>
                </a:stretch>
              </p:blipFill>
              <p:spPr>
                <a:xfrm>
                  <a:off x="4551460" y="208629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FD065678-3E12-3463-D994-EABB92FF500B}"/>
                    </a:ext>
                  </a:extLst>
                </p:cNvPr>
                <p:cNvGraphicFramePr>
                  <a:graphicFrameLocks noChangeAspect="1"/>
                </p:cNvGraphicFramePr>
                <p:nvPr/>
              </p:nvGraphicFramePr>
              <p:xfrm>
                <a:off x="35995186" y="3079115"/>
                <a:ext cx="3048000" cy="1492250"/>
              </p:xfrm>
              <a:graphic>
                <a:graphicData uri="http://schemas.microsoft.com/office/powerpoint/2016/slidezoom">
                  <pslz:sldZm>
                    <pslz:sldZmObj sldId="304" cId="2757602925">
                      <pslz:zmPr id="{97962E41-1D64-445F-8AA3-FDABE32DABEB}" transitionDur="1000">
                        <p166:blipFill xmlns:p166="http://schemas.microsoft.com/office/powerpoint/2016/6/main">
                          <a:blip r:embed="rId3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7" name="Slide Zoom 36">
                  <a:extLst>
                    <a:ext uri="{FF2B5EF4-FFF2-40B4-BE49-F238E27FC236}">
                      <a16:creationId xmlns:a16="http://schemas.microsoft.com/office/drawing/2014/main" id="{FD065678-3E12-3463-D994-EABB92FF500B}"/>
                    </a:ext>
                  </a:extLst>
                </p:cNvPr>
                <p:cNvPicPr>
                  <a:picLocks noGrp="1" noRot="1" noChangeAspect="1" noMove="1" noResize="1" noEditPoints="1" noAdjustHandles="1" noChangeArrowheads="1" noChangeShapeType="1"/>
                </p:cNvPicPr>
                <p:nvPr/>
              </p:nvPicPr>
              <p:blipFill>
                <a:blip r:embed="rId36"/>
                <a:stretch>
                  <a:fillRect/>
                </a:stretch>
              </p:blipFill>
              <p:spPr>
                <a:xfrm>
                  <a:off x="8027593" y="208629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B88E41BC-A3A6-0F22-F446-1DFD7DD18B49}"/>
                    </a:ext>
                  </a:extLst>
                </p:cNvPr>
                <p:cNvGraphicFramePr>
                  <a:graphicFrameLocks noChangeAspect="1"/>
                </p:cNvGraphicFramePr>
                <p:nvPr/>
              </p:nvGraphicFramePr>
              <p:xfrm>
                <a:off x="39396229" y="3079115"/>
                <a:ext cx="3048000" cy="1492250"/>
              </p:xfrm>
              <a:graphic>
                <a:graphicData uri="http://schemas.microsoft.com/office/powerpoint/2016/slidezoom">
                  <pslz:sldZm>
                    <pslz:sldZmObj sldId="284" cId="2870846738">
                      <pslz:zmPr id="{E46B82F2-1BE4-4C98-9273-3C07B1864BB7}" transitionDur="1000">
                        <p166:blipFill xmlns:p166="http://schemas.microsoft.com/office/powerpoint/2016/6/main">
                          <a:blip r:embed="rId3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9" name="Slide Zoom 38">
                  <a:extLst>
                    <a:ext uri="{FF2B5EF4-FFF2-40B4-BE49-F238E27FC236}">
                      <a16:creationId xmlns:a16="http://schemas.microsoft.com/office/drawing/2014/main" id="{B88E41BC-A3A6-0F22-F446-1DFD7DD18B49}"/>
                    </a:ext>
                  </a:extLst>
                </p:cNvPr>
                <p:cNvPicPr>
                  <a:picLocks noGrp="1" noRot="1" noChangeAspect="1" noMove="1" noResize="1" noEditPoints="1" noAdjustHandles="1" noChangeArrowheads="1" noChangeShapeType="1"/>
                </p:cNvPicPr>
                <p:nvPr/>
              </p:nvPicPr>
              <p:blipFill>
                <a:blip r:embed="rId38"/>
                <a:stretch>
                  <a:fillRect/>
                </a:stretch>
              </p:blipFill>
              <p:spPr>
                <a:xfrm>
                  <a:off x="11425655" y="208629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B9AB4336-E435-1371-B024-AAAB7388F0D3}"/>
                    </a:ext>
                  </a:extLst>
                </p:cNvPr>
                <p:cNvGraphicFramePr>
                  <a:graphicFrameLocks noChangeAspect="1"/>
                </p:cNvGraphicFramePr>
                <p:nvPr/>
              </p:nvGraphicFramePr>
              <p:xfrm>
                <a:off x="42812312" y="3041015"/>
                <a:ext cx="3048000" cy="1492250"/>
              </p:xfrm>
              <a:graphic>
                <a:graphicData uri="http://schemas.microsoft.com/office/powerpoint/2016/slidezoom">
                  <pslz:sldZm>
                    <pslz:sldZmObj sldId="307" cId="2340982362">
                      <pslz:zmPr id="{154011D6-9E1A-4FD0-815D-0430E7D70AA3}" transitionDur="1000">
                        <p166:blipFill xmlns:p166="http://schemas.microsoft.com/office/powerpoint/2016/6/main">
                          <a:blip r:embed="rId3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1" name="Slide Zoom 40">
                  <a:extLst>
                    <a:ext uri="{FF2B5EF4-FFF2-40B4-BE49-F238E27FC236}">
                      <a16:creationId xmlns:a16="http://schemas.microsoft.com/office/drawing/2014/main" id="{B9AB4336-E435-1371-B024-AAAB7388F0D3}"/>
                    </a:ext>
                  </a:extLst>
                </p:cNvPr>
                <p:cNvPicPr>
                  <a:picLocks noGrp="1" noRot="1" noChangeAspect="1" noMove="1" noResize="1" noEditPoints="1" noAdjustHandles="1" noChangeArrowheads="1" noChangeShapeType="1"/>
                </p:cNvPicPr>
                <p:nvPr/>
              </p:nvPicPr>
              <p:blipFill>
                <a:blip r:embed="rId40"/>
                <a:stretch>
                  <a:fillRect/>
                </a:stretch>
              </p:blipFill>
              <p:spPr>
                <a:xfrm>
                  <a:off x="14838744" y="201303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FB2EE65F-6F38-F60E-CE85-49E9A522A6DD}"/>
                    </a:ext>
                  </a:extLst>
                </p:cNvPr>
                <p:cNvGraphicFramePr>
                  <a:graphicFrameLocks noChangeAspect="1"/>
                </p:cNvGraphicFramePr>
                <p:nvPr/>
              </p:nvGraphicFramePr>
              <p:xfrm>
                <a:off x="46291495" y="3041015"/>
                <a:ext cx="3048000" cy="1492250"/>
              </p:xfrm>
              <a:graphic>
                <a:graphicData uri="http://schemas.microsoft.com/office/powerpoint/2016/slidezoom">
                  <pslz:sldZm>
                    <pslz:sldZmObj sldId="305" cId="1904093778">
                      <pslz:zmPr id="{2A76CE1B-9F7C-4594-A5E9-2A96926BE163}" transitionDur="1000">
                        <p166:blipFill xmlns:p166="http://schemas.microsoft.com/office/powerpoint/2016/6/main">
                          <a:blip r:embed="rId4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3" name="Slide Zoom 42">
                  <a:extLst>
                    <a:ext uri="{FF2B5EF4-FFF2-40B4-BE49-F238E27FC236}">
                      <a16:creationId xmlns:a16="http://schemas.microsoft.com/office/drawing/2014/main" id="{FB2EE65F-6F38-F60E-CE85-49E9A522A6DD}"/>
                    </a:ext>
                  </a:extLst>
                </p:cNvPr>
                <p:cNvPicPr>
                  <a:picLocks noGrp="1" noRot="1" noChangeAspect="1" noMove="1" noResize="1" noEditPoints="1" noAdjustHandles="1" noChangeArrowheads="1" noChangeShapeType="1"/>
                </p:cNvPicPr>
                <p:nvPr/>
              </p:nvPicPr>
              <p:blipFill>
                <a:blip r:embed="rId42"/>
                <a:stretch>
                  <a:fillRect/>
                </a:stretch>
              </p:blipFill>
              <p:spPr>
                <a:xfrm>
                  <a:off x="18314877" y="201303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97B471DE-9A71-5076-FA24-D13CA723D63C}"/>
                    </a:ext>
                  </a:extLst>
                </p:cNvPr>
                <p:cNvGraphicFramePr>
                  <a:graphicFrameLocks noChangeAspect="1"/>
                </p:cNvGraphicFramePr>
                <p:nvPr/>
              </p:nvGraphicFramePr>
              <p:xfrm>
                <a:off x="49854173" y="3041015"/>
                <a:ext cx="3048000" cy="1492250"/>
              </p:xfrm>
              <a:graphic>
                <a:graphicData uri="http://schemas.microsoft.com/office/powerpoint/2016/slidezoom">
                  <pslz:sldZm>
                    <pslz:sldZmObj sldId="309" cId="3490208895">
                      <pslz:zmPr id="{C88E4904-CE4F-48AE-B7F5-309B9482E746}" transitionDur="1000">
                        <p166:blipFill xmlns:p166="http://schemas.microsoft.com/office/powerpoint/2016/6/main">
                          <a:blip r:embed="rId4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5" name="Slide Zoom 44">
                  <a:extLst>
                    <a:ext uri="{FF2B5EF4-FFF2-40B4-BE49-F238E27FC236}">
                      <a16:creationId xmlns:a16="http://schemas.microsoft.com/office/drawing/2014/main" id="{97B471DE-9A71-5076-FA24-D13CA723D63C}"/>
                    </a:ext>
                  </a:extLst>
                </p:cNvPr>
                <p:cNvPicPr>
                  <a:picLocks noGrp="1" noRot="1" noChangeAspect="1" noMove="1" noResize="1" noEditPoints="1" noAdjustHandles="1" noChangeArrowheads="1" noChangeShapeType="1"/>
                </p:cNvPicPr>
                <p:nvPr/>
              </p:nvPicPr>
              <p:blipFill>
                <a:blip r:embed="rId44"/>
                <a:stretch>
                  <a:fillRect/>
                </a:stretch>
              </p:blipFill>
              <p:spPr>
                <a:xfrm>
                  <a:off x="21874433" y="201303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p:grpSp>
      <p:pic>
        <p:nvPicPr>
          <p:cNvPr id="59" name="Graphic 58" descr="Caret Right outline">
            <a:hlinkClick r:id="" action="ppaction://hlinkshowjump?jump=nextslide"/>
            <a:extLst>
              <a:ext uri="{FF2B5EF4-FFF2-40B4-BE49-F238E27FC236}">
                <a16:creationId xmlns:a16="http://schemas.microsoft.com/office/drawing/2014/main" id="{48D45922-586F-9674-A4DC-B676A1442961}"/>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1871537" y="5433243"/>
            <a:ext cx="914400" cy="914400"/>
          </a:xfrm>
          <a:prstGeom prst="rect">
            <a:avLst/>
          </a:prstGeom>
        </p:spPr>
      </p:pic>
      <p:pic>
        <p:nvPicPr>
          <p:cNvPr id="61" name="Graphic 60" descr="Caret Left outline">
            <a:hlinkClick r:id="" action="ppaction://hlinkshowjump?jump=previousslide"/>
            <a:extLst>
              <a:ext uri="{FF2B5EF4-FFF2-40B4-BE49-F238E27FC236}">
                <a16:creationId xmlns:a16="http://schemas.microsoft.com/office/drawing/2014/main" id="{D5A6D742-F3F2-C673-0415-C9F81656061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1571" y="4976043"/>
            <a:ext cx="914400" cy="914400"/>
          </a:xfrm>
          <a:prstGeom prst="rect">
            <a:avLst/>
          </a:prstGeom>
        </p:spPr>
      </p:pic>
      <p:pic>
        <p:nvPicPr>
          <p:cNvPr id="62" name="Graphic 61" descr="Caret Left outline">
            <a:hlinkClick r:id="" action="ppaction://hlinkshowjump?jump=nextslide"/>
            <a:extLst>
              <a:ext uri="{FF2B5EF4-FFF2-40B4-BE49-F238E27FC236}">
                <a16:creationId xmlns:a16="http://schemas.microsoft.com/office/drawing/2014/main" id="{A80FF0E6-5CD9-402E-5222-6DD999BBBCB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flipH="1">
            <a:off x="10864408" y="4976043"/>
            <a:ext cx="914400" cy="914400"/>
          </a:xfrm>
          <a:prstGeom prst="rect">
            <a:avLst/>
          </a:prstGeom>
        </p:spPr>
      </p:pic>
      <p:grpSp>
        <p:nvGrpSpPr>
          <p:cNvPr id="2" name="Group 1">
            <a:extLst>
              <a:ext uri="{FF2B5EF4-FFF2-40B4-BE49-F238E27FC236}">
                <a16:creationId xmlns:a16="http://schemas.microsoft.com/office/drawing/2014/main" id="{F26FFFE4-35A2-513B-6022-CF3D5F5282CE}"/>
              </a:ext>
            </a:extLst>
          </p:cNvPr>
          <p:cNvGrpSpPr/>
          <p:nvPr/>
        </p:nvGrpSpPr>
        <p:grpSpPr>
          <a:xfrm>
            <a:off x="5768611" y="5240777"/>
            <a:ext cx="680754" cy="252000"/>
            <a:chOff x="5768611" y="5240777"/>
            <a:chExt cx="680754" cy="252000"/>
          </a:xfrm>
        </p:grpSpPr>
        <p:sp>
          <p:nvSpPr>
            <p:cNvPr id="4" name="!!start">
              <a:hlinkClick r:id="" action="ppaction://hlinkshowjump?jump=firstslide"/>
              <a:extLst>
                <a:ext uri="{FF2B5EF4-FFF2-40B4-BE49-F238E27FC236}">
                  <a16:creationId xmlns:a16="http://schemas.microsoft.com/office/drawing/2014/main" id="{32E86905-7369-BDC5-2426-C49343C418F2}"/>
                </a:ext>
              </a:extLst>
            </p:cNvPr>
            <p:cNvSpPr/>
            <p:nvPr/>
          </p:nvSpPr>
          <p:spPr>
            <a:xfrm>
              <a:off x="5768611" y="5240777"/>
              <a:ext cx="252000" cy="25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end">
              <a:hlinkClick r:id="rId49" action="ppaction://hlinksldjump"/>
              <a:extLst>
                <a:ext uri="{FF2B5EF4-FFF2-40B4-BE49-F238E27FC236}">
                  <a16:creationId xmlns:a16="http://schemas.microsoft.com/office/drawing/2014/main" id="{04A828D4-CC7D-385F-4F47-5DE2766B9523}"/>
                </a:ext>
              </a:extLst>
            </p:cNvPr>
            <p:cNvSpPr/>
            <p:nvPr/>
          </p:nvSpPr>
          <p:spPr>
            <a:xfrm>
              <a:off x="6197365" y="5240777"/>
              <a:ext cx="252000" cy="25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1688360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ouse&#10;&#10;Description automatically generated">
            <a:extLst>
              <a:ext uri="{FF2B5EF4-FFF2-40B4-BE49-F238E27FC236}">
                <a16:creationId xmlns:a16="http://schemas.microsoft.com/office/drawing/2014/main" id="{76AFFD40-E28E-7E85-6E78-8FE8FAF3D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94" y="0"/>
            <a:ext cx="12191999" cy="6858000"/>
          </a:xfrm>
          <a:prstGeom prst="rect">
            <a:avLst/>
          </a:prstGeom>
        </p:spPr>
      </p:pic>
      <p:grpSp>
        <p:nvGrpSpPr>
          <p:cNvPr id="56" name="Group 55">
            <a:extLst>
              <a:ext uri="{FF2B5EF4-FFF2-40B4-BE49-F238E27FC236}">
                <a16:creationId xmlns:a16="http://schemas.microsoft.com/office/drawing/2014/main" id="{87A10EF2-32B8-F578-85A2-B20AE2FFE3AF}"/>
              </a:ext>
            </a:extLst>
          </p:cNvPr>
          <p:cNvGrpSpPr/>
          <p:nvPr/>
        </p:nvGrpSpPr>
        <p:grpSpPr>
          <a:xfrm>
            <a:off x="-51651177" y="1976743"/>
            <a:ext cx="73131999" cy="3059856"/>
            <a:chOff x="-20293984" y="3041015"/>
            <a:chExt cx="73196157" cy="1591312"/>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001927C-CD1E-5BDF-A275-0985651CDDD6}"/>
                    </a:ext>
                  </a:extLst>
                </p:cNvPr>
                <p:cNvGraphicFramePr>
                  <a:graphicFrameLocks noChangeAspect="1"/>
                </p:cNvGraphicFramePr>
                <p:nvPr/>
              </p:nvGraphicFramePr>
              <p:xfrm>
                <a:off x="-20293984" y="3140077"/>
                <a:ext cx="3048000" cy="1492250"/>
              </p:xfrm>
              <a:graphic>
                <a:graphicData uri="http://schemas.microsoft.com/office/powerpoint/2016/slidezoom">
                  <pslz:sldZm>
                    <pslz:sldZmObj sldId="312" cId="3211009651">
                      <pslz:zmPr id="{C91E5B0B-BA16-4755-9B2A-38AB8DDE791F}" transitionDur="1000">
                        <p166:blipFill xmlns:p166="http://schemas.microsoft.com/office/powerpoint/2016/6/main">
                          <a:blip r:embed="rId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5" name="Slide Zoom 4">
                  <a:extLst>
                    <a:ext uri="{FF2B5EF4-FFF2-40B4-BE49-F238E27FC236}">
                      <a16:creationId xmlns:a16="http://schemas.microsoft.com/office/drawing/2014/main" id="{7001927C-CD1E-5BDF-A275-0985651CDDD6}"/>
                    </a:ext>
                  </a:extLst>
                </p:cNvPr>
                <p:cNvPicPr>
                  <a:picLocks noGrp="1" noRot="1" noChangeAspect="1" noMove="1" noResize="1" noEditPoints="1" noAdjustHandles="1" noChangeArrowheads="1" noChangeShapeType="1"/>
                </p:cNvPicPr>
                <p:nvPr/>
              </p:nvPicPr>
              <p:blipFill>
                <a:blip r:embed="rId4"/>
                <a:stretch>
                  <a:fillRect/>
                </a:stretch>
              </p:blipFill>
              <p:spPr>
                <a:xfrm>
                  <a:off x="-51651177" y="2167224"/>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F45598F-F90C-F285-4E58-EB75418BB9A5}"/>
                    </a:ext>
                  </a:extLst>
                </p:cNvPr>
                <p:cNvGraphicFramePr>
                  <a:graphicFrameLocks noChangeAspect="1"/>
                </p:cNvGraphicFramePr>
                <p:nvPr/>
              </p:nvGraphicFramePr>
              <p:xfrm>
                <a:off x="-16791603" y="3140077"/>
                <a:ext cx="3048000" cy="1492250"/>
              </p:xfrm>
              <a:graphic>
                <a:graphicData uri="http://schemas.microsoft.com/office/powerpoint/2016/slidezoom">
                  <pslz:sldZm>
                    <pslz:sldZmObj sldId="310" cId="3055384465">
                      <pslz:zmPr id="{3BA3D17D-BCD7-460B-B4C7-DDA12FFBDD4A}" transitionDur="1000">
                        <p166:blipFill xmlns:p166="http://schemas.microsoft.com/office/powerpoint/2016/6/main">
                          <a:blip r:embed="rId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7" name="Slide Zoom 6">
                  <a:extLst>
                    <a:ext uri="{FF2B5EF4-FFF2-40B4-BE49-F238E27FC236}">
                      <a16:creationId xmlns:a16="http://schemas.microsoft.com/office/drawing/2014/main" id="{BF45598F-F90C-F285-4E58-EB75418BB9A5}"/>
                    </a:ext>
                  </a:extLst>
                </p:cNvPr>
                <p:cNvPicPr>
                  <a:picLocks noGrp="1" noRot="1" noChangeAspect="1" noMove="1" noResize="1" noEditPoints="1" noAdjustHandles="1" noChangeArrowheads="1" noChangeShapeType="1"/>
                </p:cNvPicPr>
                <p:nvPr/>
              </p:nvPicPr>
              <p:blipFill>
                <a:blip r:embed="rId6"/>
                <a:stretch>
                  <a:fillRect/>
                </a:stretch>
              </p:blipFill>
              <p:spPr>
                <a:xfrm>
                  <a:off x="-48151866" y="2167224"/>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363C757-A754-5C36-BAB7-B3206EBF2226}"/>
                    </a:ext>
                  </a:extLst>
                </p:cNvPr>
                <p:cNvGraphicFramePr>
                  <a:graphicFrameLocks noChangeAspect="1"/>
                </p:cNvGraphicFramePr>
                <p:nvPr/>
              </p:nvGraphicFramePr>
              <p:xfrm>
                <a:off x="-13187615" y="3118659"/>
                <a:ext cx="3048000" cy="1492250"/>
              </p:xfrm>
              <a:graphic>
                <a:graphicData uri="http://schemas.microsoft.com/office/powerpoint/2016/slidezoom">
                  <pslz:sldZm>
                    <pslz:sldZmObj sldId="285" cId="730022395">
                      <pslz:zmPr id="{623F3450-9004-405C-BF01-7F15666C1B8B}" transitionDur="1000">
                        <p166:blipFill xmlns:p166="http://schemas.microsoft.com/office/powerpoint/2016/6/main">
                          <a:blip r:embed="rId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9" name="Slide Zoom 8">
                  <a:extLst>
                    <a:ext uri="{FF2B5EF4-FFF2-40B4-BE49-F238E27FC236}">
                      <a16:creationId xmlns:a16="http://schemas.microsoft.com/office/drawing/2014/main" id="{C363C757-A754-5C36-BAB7-B3206EBF2226}"/>
                    </a:ext>
                  </a:extLst>
                </p:cNvPr>
                <p:cNvPicPr>
                  <a:picLocks noGrp="1" noRot="1" noChangeAspect="1" noMove="1" noResize="1" noEditPoints="1" noAdjustHandles="1" noChangeArrowheads="1" noChangeShapeType="1"/>
                </p:cNvPicPr>
                <p:nvPr/>
              </p:nvPicPr>
              <p:blipFill>
                <a:blip r:embed="rId8"/>
                <a:stretch>
                  <a:fillRect/>
                </a:stretch>
              </p:blipFill>
              <p:spPr>
                <a:xfrm>
                  <a:off x="-44551037" y="2126041"/>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6355D7DF-4263-291F-2DAB-6B383D30102A}"/>
                    </a:ext>
                  </a:extLst>
                </p:cNvPr>
                <p:cNvGraphicFramePr>
                  <a:graphicFrameLocks noChangeAspect="1"/>
                </p:cNvGraphicFramePr>
                <p:nvPr/>
              </p:nvGraphicFramePr>
              <p:xfrm>
                <a:off x="-9357921" y="3118659"/>
                <a:ext cx="3048000" cy="1492250"/>
              </p:xfrm>
              <a:graphic>
                <a:graphicData uri="http://schemas.microsoft.com/office/powerpoint/2016/slidezoom">
                  <pslz:sldZm>
                    <pslz:sldZmObj sldId="295" cId="1439745563">
                      <pslz:zmPr id="{13C22C69-8DA3-4755-AAF0-3FB04B3D2FE6}" transitionDur="1000">
                        <p166:blipFill xmlns:p166="http://schemas.microsoft.com/office/powerpoint/2016/6/main">
                          <a:blip r:embed="rId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1" name="Slide Zoom 10">
                  <a:extLst>
                    <a:ext uri="{FF2B5EF4-FFF2-40B4-BE49-F238E27FC236}">
                      <a16:creationId xmlns:a16="http://schemas.microsoft.com/office/drawing/2014/main" id="{6355D7DF-4263-291F-2DAB-6B383D30102A}"/>
                    </a:ext>
                  </a:extLst>
                </p:cNvPr>
                <p:cNvPicPr>
                  <a:picLocks noGrp="1" noRot="1" noChangeAspect="1" noMove="1" noResize="1" noEditPoints="1" noAdjustHandles="1" noChangeArrowheads="1" noChangeShapeType="1"/>
                </p:cNvPicPr>
                <p:nvPr/>
              </p:nvPicPr>
              <p:blipFill>
                <a:blip r:embed="rId10"/>
                <a:stretch>
                  <a:fillRect/>
                </a:stretch>
              </p:blipFill>
              <p:spPr>
                <a:xfrm>
                  <a:off x="-40724700" y="2126041"/>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8F7BE8B1-46FC-2A06-A678-DE198DC04D10}"/>
                    </a:ext>
                  </a:extLst>
                </p:cNvPr>
                <p:cNvGraphicFramePr>
                  <a:graphicFrameLocks noChangeAspect="1"/>
                </p:cNvGraphicFramePr>
                <p:nvPr/>
              </p:nvGraphicFramePr>
              <p:xfrm>
                <a:off x="-5677278" y="3140077"/>
                <a:ext cx="3048000" cy="1492250"/>
              </p:xfrm>
              <a:graphic>
                <a:graphicData uri="http://schemas.microsoft.com/office/powerpoint/2016/slidezoom">
                  <pslz:sldZm>
                    <pslz:sldZmObj sldId="281" cId="3673478666">
                      <pslz:zmPr id="{DD44C82F-7B0E-4467-ACB1-AAF49601E953}" transitionDur="1000">
                        <p166:blipFill xmlns:p166="http://schemas.microsoft.com/office/powerpoint/2016/6/main">
                          <a:blip r:embed="rId1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8F7BE8B1-46FC-2A06-A678-DE198DC04D10}"/>
                    </a:ext>
                  </a:extLst>
                </p:cNvPr>
                <p:cNvPicPr>
                  <a:picLocks noGrp="1" noRot="1" noChangeAspect="1" noMove="1" noResize="1" noEditPoints="1" noAdjustHandles="1" noChangeArrowheads="1" noChangeShapeType="1"/>
                </p:cNvPicPr>
                <p:nvPr/>
              </p:nvPicPr>
              <p:blipFill>
                <a:blip r:embed="rId12"/>
                <a:stretch>
                  <a:fillRect/>
                </a:stretch>
              </p:blipFill>
              <p:spPr>
                <a:xfrm>
                  <a:off x="-37047283" y="2167224"/>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05622E9-A054-F1A2-5363-17DE1A489189}"/>
                    </a:ext>
                  </a:extLst>
                </p:cNvPr>
                <p:cNvGraphicFramePr>
                  <a:graphicFrameLocks noChangeAspect="1"/>
                </p:cNvGraphicFramePr>
                <p:nvPr/>
              </p:nvGraphicFramePr>
              <p:xfrm>
                <a:off x="-2209701" y="3133231"/>
                <a:ext cx="3048000" cy="1492250"/>
              </p:xfrm>
              <a:graphic>
                <a:graphicData uri="http://schemas.microsoft.com/office/powerpoint/2016/slidezoom">
                  <pslz:sldZm>
                    <pslz:sldZmObj sldId="282" cId="3892021338">
                      <pslz:zmPr id="{87F5142A-5F29-4B29-BCF1-7FED63E0582E}" transitionDur="1000">
                        <p166:blipFill xmlns:p166="http://schemas.microsoft.com/office/powerpoint/2016/6/main">
                          <a:blip r:embed="rId1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5" name="Slide Zoom 14">
                  <a:extLst>
                    <a:ext uri="{FF2B5EF4-FFF2-40B4-BE49-F238E27FC236}">
                      <a16:creationId xmlns:a16="http://schemas.microsoft.com/office/drawing/2014/main" id="{B05622E9-A054-F1A2-5363-17DE1A489189}"/>
                    </a:ext>
                  </a:extLst>
                </p:cNvPr>
                <p:cNvPicPr>
                  <a:picLocks noGrp="1" noRot="1" noChangeAspect="1" noMove="1" noResize="1" noEditPoints="1" noAdjustHandles="1" noChangeArrowheads="1" noChangeShapeType="1"/>
                </p:cNvPicPr>
                <p:nvPr/>
              </p:nvPicPr>
              <p:blipFill>
                <a:blip r:embed="rId14"/>
                <a:stretch>
                  <a:fillRect/>
                </a:stretch>
              </p:blipFill>
              <p:spPr>
                <a:xfrm>
                  <a:off x="-33582745" y="2154061"/>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F04EDCBD-4016-F430-59FF-0048B1070B0D}"/>
                    </a:ext>
                  </a:extLst>
                </p:cNvPr>
                <p:cNvGraphicFramePr>
                  <a:graphicFrameLocks noChangeAspect="1"/>
                </p:cNvGraphicFramePr>
                <p:nvPr/>
              </p:nvGraphicFramePr>
              <p:xfrm>
                <a:off x="1279886" y="3133231"/>
                <a:ext cx="3048000" cy="1492250"/>
              </p:xfrm>
              <a:graphic>
                <a:graphicData uri="http://schemas.microsoft.com/office/powerpoint/2016/slidezoom">
                  <pslz:sldZm>
                    <pslz:sldZmObj sldId="298" cId="1108172924">
                      <pslz:zmPr id="{520B7CDF-677D-4DBC-A2EB-F705E0A824B5}" transitionDur="1000">
                        <p166:blipFill xmlns:p166="http://schemas.microsoft.com/office/powerpoint/2016/6/main">
                          <a:blip r:embed="rId1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7" name="Slide Zoom 16">
                  <a:extLst>
                    <a:ext uri="{FF2B5EF4-FFF2-40B4-BE49-F238E27FC236}">
                      <a16:creationId xmlns:a16="http://schemas.microsoft.com/office/drawing/2014/main" id="{F04EDCBD-4016-F430-59FF-0048B1070B0D}"/>
                    </a:ext>
                  </a:extLst>
                </p:cNvPr>
                <p:cNvPicPr>
                  <a:picLocks noGrp="1" noRot="1" noChangeAspect="1" noMove="1" noResize="1" noEditPoints="1" noAdjustHandles="1" noChangeArrowheads="1" noChangeShapeType="1"/>
                </p:cNvPicPr>
                <p:nvPr/>
              </p:nvPicPr>
              <p:blipFill>
                <a:blip r:embed="rId16"/>
                <a:stretch>
                  <a:fillRect/>
                </a:stretch>
              </p:blipFill>
              <p:spPr>
                <a:xfrm>
                  <a:off x="-30096217" y="2154061"/>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E382DC1-01E6-B756-16F1-340B6A761495}"/>
                    </a:ext>
                  </a:extLst>
                </p:cNvPr>
                <p:cNvGraphicFramePr>
                  <a:graphicFrameLocks noChangeAspect="1"/>
                </p:cNvGraphicFramePr>
                <p:nvPr/>
              </p:nvGraphicFramePr>
              <p:xfrm>
                <a:off x="4817072" y="3118659"/>
                <a:ext cx="3048000" cy="1492250"/>
              </p:xfrm>
              <a:graphic>
                <a:graphicData uri="http://schemas.microsoft.com/office/powerpoint/2016/slidezoom">
                  <pslz:sldZm>
                    <pslz:sldZmObj sldId="292" cId="2752981357">
                      <pslz:zmPr id="{BC9BE47C-F854-440A-856A-9F11EDD58BAC}" transitionDur="1000">
                        <p166:blipFill xmlns:p166="http://schemas.microsoft.com/office/powerpoint/2016/6/main">
                          <a:blip r:embed="rId1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9" name="Slide Zoom 18">
                  <a:extLst>
                    <a:ext uri="{FF2B5EF4-FFF2-40B4-BE49-F238E27FC236}">
                      <a16:creationId xmlns:a16="http://schemas.microsoft.com/office/drawing/2014/main" id="{6E382DC1-01E6-B756-16F1-340B6A761495}"/>
                    </a:ext>
                  </a:extLst>
                </p:cNvPr>
                <p:cNvPicPr>
                  <a:picLocks noGrp="1" noRot="1" noChangeAspect="1" noMove="1" noResize="1" noEditPoints="1" noAdjustHandles="1" noChangeArrowheads="1" noChangeShapeType="1"/>
                </p:cNvPicPr>
                <p:nvPr/>
              </p:nvPicPr>
              <p:blipFill>
                <a:blip r:embed="rId18"/>
                <a:stretch>
                  <a:fillRect/>
                </a:stretch>
              </p:blipFill>
              <p:spPr>
                <a:xfrm>
                  <a:off x="-26562131" y="2126041"/>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F768DD28-D777-C1CE-6BC7-A82110884A2D}"/>
                    </a:ext>
                  </a:extLst>
                </p:cNvPr>
                <p:cNvGraphicFramePr>
                  <a:graphicFrameLocks noChangeAspect="1"/>
                </p:cNvGraphicFramePr>
                <p:nvPr/>
              </p:nvGraphicFramePr>
              <p:xfrm>
                <a:off x="8284649" y="3140077"/>
                <a:ext cx="3048000" cy="1492250"/>
              </p:xfrm>
              <a:graphic>
                <a:graphicData uri="http://schemas.microsoft.com/office/powerpoint/2016/slidezoom">
                  <pslz:sldZm>
                    <pslz:sldZmObj sldId="297" cId="3783380453">
                      <pslz:zmPr id="{F2B08E44-7C82-4A9D-86A1-C7DD63A77D74}" transitionDur="1000">
                        <p166:blipFill xmlns:p166="http://schemas.microsoft.com/office/powerpoint/2016/6/main">
                          <a:blip r:embed="rId1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1" name="Slide Zoom 20">
                  <a:extLst>
                    <a:ext uri="{FF2B5EF4-FFF2-40B4-BE49-F238E27FC236}">
                      <a16:creationId xmlns:a16="http://schemas.microsoft.com/office/drawing/2014/main" id="{F768DD28-D777-C1CE-6BC7-A82110884A2D}"/>
                    </a:ext>
                  </a:extLst>
                </p:cNvPr>
                <p:cNvPicPr>
                  <a:picLocks noGrp="1" noRot="1" noChangeAspect="1" noMove="1" noResize="1" noEditPoints="1" noAdjustHandles="1" noChangeArrowheads="1" noChangeShapeType="1"/>
                </p:cNvPicPr>
                <p:nvPr/>
              </p:nvPicPr>
              <p:blipFill>
                <a:blip r:embed="rId20"/>
                <a:stretch>
                  <a:fillRect/>
                </a:stretch>
              </p:blipFill>
              <p:spPr>
                <a:xfrm>
                  <a:off x="-23097594" y="2167224"/>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B079B947-851A-7B99-E3B3-52887ED06FB3}"/>
                    </a:ext>
                  </a:extLst>
                </p:cNvPr>
                <p:cNvGraphicFramePr>
                  <a:graphicFrameLocks noChangeAspect="1"/>
                </p:cNvGraphicFramePr>
                <p:nvPr/>
              </p:nvGraphicFramePr>
              <p:xfrm>
                <a:off x="11837833" y="3140077"/>
                <a:ext cx="3048000" cy="1492250"/>
              </p:xfrm>
              <a:graphic>
                <a:graphicData uri="http://schemas.microsoft.com/office/powerpoint/2016/slidezoom">
                  <pslz:sldZm>
                    <pslz:sldZmObj sldId="299" cId="2710794926">
                      <pslz:zmPr id="{FB11AF83-6594-4282-8886-45EDF5AD8DFE}" transitionDur="1000">
                        <p166:blipFill xmlns:p166="http://schemas.microsoft.com/office/powerpoint/2016/6/main">
                          <a:blip r:embed="rId2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3" name="Slide Zoom 22">
                  <a:extLst>
                    <a:ext uri="{FF2B5EF4-FFF2-40B4-BE49-F238E27FC236}">
                      <a16:creationId xmlns:a16="http://schemas.microsoft.com/office/drawing/2014/main" id="{B079B947-851A-7B99-E3B3-52887ED06FB3}"/>
                    </a:ext>
                  </a:extLst>
                </p:cNvPr>
                <p:cNvPicPr>
                  <a:picLocks noGrp="1" noRot="1" noChangeAspect="1" noMove="1" noResize="1" noEditPoints="1" noAdjustHandles="1" noChangeArrowheads="1" noChangeShapeType="1"/>
                </p:cNvPicPr>
                <p:nvPr/>
              </p:nvPicPr>
              <p:blipFill>
                <a:blip r:embed="rId22"/>
                <a:stretch>
                  <a:fillRect/>
                </a:stretch>
              </p:blipFill>
              <p:spPr>
                <a:xfrm>
                  <a:off x="-19547524" y="2167224"/>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06A8216-3B6C-A64C-FBCB-9FBEB2577F70}"/>
                    </a:ext>
                  </a:extLst>
                </p:cNvPr>
                <p:cNvGraphicFramePr>
                  <a:graphicFrameLocks noChangeAspect="1"/>
                </p:cNvGraphicFramePr>
                <p:nvPr/>
              </p:nvGraphicFramePr>
              <p:xfrm>
                <a:off x="15352865" y="3133231"/>
                <a:ext cx="3048000" cy="1492250"/>
              </p:xfrm>
              <a:graphic>
                <a:graphicData uri="http://schemas.microsoft.com/office/powerpoint/2016/slidezoom">
                  <pslz:sldZm>
                    <pslz:sldZmObj sldId="300" cId="345198691">
                      <pslz:zmPr id="{CA7FBDF1-4852-42B0-928C-DF33AA7C8F54}" transitionDur="1000">
                        <p166:blipFill xmlns:p166="http://schemas.microsoft.com/office/powerpoint/2016/6/main">
                          <a:blip r:embed="rId2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5" name="Slide Zoom 24">
                  <a:extLst>
                    <a:ext uri="{FF2B5EF4-FFF2-40B4-BE49-F238E27FC236}">
                      <a16:creationId xmlns:a16="http://schemas.microsoft.com/office/drawing/2014/main" id="{806A8216-3B6C-A64C-FBCB-9FBEB2577F70}"/>
                    </a:ext>
                  </a:extLst>
                </p:cNvPr>
                <p:cNvPicPr>
                  <a:picLocks noGrp="1" noRot="1" noChangeAspect="1" noMove="1" noResize="1" noEditPoints="1" noAdjustHandles="1" noChangeArrowheads="1" noChangeShapeType="1"/>
                </p:cNvPicPr>
                <p:nvPr/>
              </p:nvPicPr>
              <p:blipFill>
                <a:blip r:embed="rId24"/>
                <a:stretch>
                  <a:fillRect/>
                </a:stretch>
              </p:blipFill>
              <p:spPr>
                <a:xfrm>
                  <a:off x="-16035573" y="2154061"/>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9E48EAA6-70BE-3CFC-05CB-A5A8CE8BA29D}"/>
                    </a:ext>
                  </a:extLst>
                </p:cNvPr>
                <p:cNvGraphicFramePr>
                  <a:graphicFrameLocks noChangeAspect="1"/>
                </p:cNvGraphicFramePr>
                <p:nvPr/>
              </p:nvGraphicFramePr>
              <p:xfrm>
                <a:off x="18731195" y="3133231"/>
                <a:ext cx="3048000" cy="1492250"/>
              </p:xfrm>
              <a:graphic>
                <a:graphicData uri="http://schemas.microsoft.com/office/powerpoint/2016/slidezoom">
                  <pslz:sldZm>
                    <pslz:sldZmObj sldId="289" cId="2116555242">
                      <pslz:zmPr id="{C1FE280B-F83A-4676-8573-7A2CB88577BF}" transitionDur="1000">
                        <p166:blipFill xmlns:p166="http://schemas.microsoft.com/office/powerpoint/2016/6/main">
                          <a:blip r:embed="rId2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7" name="Slide Zoom 26">
                  <a:extLst>
                    <a:ext uri="{FF2B5EF4-FFF2-40B4-BE49-F238E27FC236}">
                      <a16:creationId xmlns:a16="http://schemas.microsoft.com/office/drawing/2014/main" id="{9E48EAA6-70BE-3CFC-05CB-A5A8CE8BA29D}"/>
                    </a:ext>
                  </a:extLst>
                </p:cNvPr>
                <p:cNvPicPr>
                  <a:picLocks noGrp="1" noRot="1" noChangeAspect="1" noMove="1" noResize="1" noEditPoints="1" noAdjustHandles="1" noChangeArrowheads="1" noChangeShapeType="1"/>
                </p:cNvPicPr>
                <p:nvPr/>
              </p:nvPicPr>
              <p:blipFill>
                <a:blip r:embed="rId26"/>
                <a:stretch>
                  <a:fillRect/>
                </a:stretch>
              </p:blipFill>
              <p:spPr>
                <a:xfrm>
                  <a:off x="-12660204" y="2154061"/>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C6C62B64-DD9E-1191-6F04-5C22994C534B}"/>
                    </a:ext>
                  </a:extLst>
                </p:cNvPr>
                <p:cNvGraphicFramePr>
                  <a:graphicFrameLocks noChangeAspect="1"/>
                </p:cNvGraphicFramePr>
                <p:nvPr/>
              </p:nvGraphicFramePr>
              <p:xfrm>
                <a:off x="21973341" y="3133231"/>
                <a:ext cx="3048000" cy="1492250"/>
              </p:xfrm>
              <a:graphic>
                <a:graphicData uri="http://schemas.microsoft.com/office/powerpoint/2016/slidezoom">
                  <pslz:sldZm>
                    <pslz:sldZmObj sldId="288" cId="3201962525">
                      <pslz:zmPr id="{0406A83B-F720-4205-8532-9C18C1EFAE9A}" transitionDur="1000">
                        <p166:blipFill xmlns:p166="http://schemas.microsoft.com/office/powerpoint/2016/6/main">
                          <a:blip r:embed="rId2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9" name="Slide Zoom 28">
                  <a:extLst>
                    <a:ext uri="{FF2B5EF4-FFF2-40B4-BE49-F238E27FC236}">
                      <a16:creationId xmlns:a16="http://schemas.microsoft.com/office/drawing/2014/main" id="{C6C62B64-DD9E-1191-6F04-5C22994C534B}"/>
                    </a:ext>
                  </a:extLst>
                </p:cNvPr>
                <p:cNvPicPr>
                  <a:picLocks noGrp="1" noRot="1" noChangeAspect="1" noMove="1" noResize="1" noEditPoints="1" noAdjustHandles="1" noChangeArrowheads="1" noChangeShapeType="1"/>
                </p:cNvPicPr>
                <p:nvPr/>
              </p:nvPicPr>
              <p:blipFill>
                <a:blip r:embed="rId28"/>
                <a:stretch>
                  <a:fillRect/>
                </a:stretch>
              </p:blipFill>
              <p:spPr>
                <a:xfrm>
                  <a:off x="-9420900" y="2154061"/>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D441B5A2-0B08-9CB8-0A2A-0CE55493BC46}"/>
                    </a:ext>
                  </a:extLst>
                </p:cNvPr>
                <p:cNvGraphicFramePr>
                  <a:graphicFrameLocks noChangeAspect="1"/>
                </p:cNvGraphicFramePr>
                <p:nvPr/>
              </p:nvGraphicFramePr>
              <p:xfrm>
                <a:off x="25517032" y="3133231"/>
                <a:ext cx="3048000" cy="1492250"/>
              </p:xfrm>
              <a:graphic>
                <a:graphicData uri="http://schemas.microsoft.com/office/powerpoint/2016/slidezoom">
                  <pslz:sldZm>
                    <pslz:sldZmObj sldId="303" cId="334332280">
                      <pslz:zmPr id="{7E63AFCA-F836-45F9-AD4A-98324ABB6DEB}" transitionDur="1000">
                        <p166:blipFill xmlns:p166="http://schemas.microsoft.com/office/powerpoint/2016/6/main">
                          <a:blip r:embed="rId2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1" name="Slide Zoom 30">
                  <a:extLst>
                    <a:ext uri="{FF2B5EF4-FFF2-40B4-BE49-F238E27FC236}">
                      <a16:creationId xmlns:a16="http://schemas.microsoft.com/office/drawing/2014/main" id="{D441B5A2-0B08-9CB8-0A2A-0CE55493BC46}"/>
                    </a:ext>
                  </a:extLst>
                </p:cNvPr>
                <p:cNvPicPr>
                  <a:picLocks noGrp="1" noRot="1" noChangeAspect="1" noMove="1" noResize="1" noEditPoints="1" noAdjustHandles="1" noChangeArrowheads="1" noChangeShapeType="1"/>
                </p:cNvPicPr>
                <p:nvPr/>
              </p:nvPicPr>
              <p:blipFill>
                <a:blip r:embed="rId30"/>
                <a:stretch>
                  <a:fillRect/>
                </a:stretch>
              </p:blipFill>
              <p:spPr>
                <a:xfrm>
                  <a:off x="-5880315" y="2154061"/>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DCAED793-7979-4350-6BBA-EFB55D6DE57C}"/>
                    </a:ext>
                  </a:extLst>
                </p:cNvPr>
                <p:cNvGraphicFramePr>
                  <a:graphicFrameLocks noChangeAspect="1"/>
                </p:cNvGraphicFramePr>
                <p:nvPr/>
              </p:nvGraphicFramePr>
              <p:xfrm>
                <a:off x="29079710" y="3118659"/>
                <a:ext cx="3048000" cy="1492250"/>
              </p:xfrm>
              <a:graphic>
                <a:graphicData uri="http://schemas.microsoft.com/office/powerpoint/2016/slidezoom">
                  <pslz:sldZm>
                    <pslz:sldZmObj sldId="301" cId="3603784345">
                      <pslz:zmPr id="{103EF517-2F4F-411E-B03A-FCBFB139309C}" transitionDur="1000">
                        <p166:blipFill xmlns:p166="http://schemas.microsoft.com/office/powerpoint/2016/6/main">
                          <a:blip r:embed="rId3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3" name="Slide Zoom 32">
                  <a:extLst>
                    <a:ext uri="{FF2B5EF4-FFF2-40B4-BE49-F238E27FC236}">
                      <a16:creationId xmlns:a16="http://schemas.microsoft.com/office/drawing/2014/main" id="{DCAED793-7979-4350-6BBA-EFB55D6DE57C}"/>
                    </a:ext>
                  </a:extLst>
                </p:cNvPr>
                <p:cNvPicPr>
                  <a:picLocks noGrp="1" noRot="1" noChangeAspect="1" noMove="1" noResize="1" noEditPoints="1" noAdjustHandles="1" noChangeArrowheads="1" noChangeShapeType="1"/>
                </p:cNvPicPr>
                <p:nvPr/>
              </p:nvPicPr>
              <p:blipFill>
                <a:blip r:embed="rId32"/>
                <a:stretch>
                  <a:fillRect/>
                </a:stretch>
              </p:blipFill>
              <p:spPr>
                <a:xfrm>
                  <a:off x="-2320760" y="2126041"/>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546BA97C-F39F-1F5A-C856-8A56AD555EF7}"/>
                    </a:ext>
                  </a:extLst>
                </p:cNvPr>
                <p:cNvGraphicFramePr>
                  <a:graphicFrameLocks noChangeAspect="1"/>
                </p:cNvGraphicFramePr>
                <p:nvPr/>
              </p:nvGraphicFramePr>
              <p:xfrm>
                <a:off x="32516003" y="3079115"/>
                <a:ext cx="3048000" cy="1492250"/>
              </p:xfrm>
              <a:graphic>
                <a:graphicData uri="http://schemas.microsoft.com/office/powerpoint/2016/slidezoom">
                  <pslz:sldZm>
                    <pslz:sldZmObj sldId="302" cId="2830284224">
                      <pslz:zmPr id="{53CD1713-0150-4BED-9FFA-3D7FB35CBF1D}" transitionDur="1000">
                        <p166:blipFill xmlns:p166="http://schemas.microsoft.com/office/powerpoint/2016/6/main">
                          <a:blip r:embed="rId3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5" name="Slide Zoom 34">
                  <a:extLst>
                    <a:ext uri="{FF2B5EF4-FFF2-40B4-BE49-F238E27FC236}">
                      <a16:creationId xmlns:a16="http://schemas.microsoft.com/office/drawing/2014/main" id="{546BA97C-F39F-1F5A-C856-8A56AD555EF7}"/>
                    </a:ext>
                  </a:extLst>
                </p:cNvPr>
                <p:cNvPicPr>
                  <a:picLocks noGrp="1" noRot="1" noChangeAspect="1" noMove="1" noResize="1" noEditPoints="1" noAdjustHandles="1" noChangeArrowheads="1" noChangeShapeType="1"/>
                </p:cNvPicPr>
                <p:nvPr/>
              </p:nvPicPr>
              <p:blipFill>
                <a:blip r:embed="rId34"/>
                <a:stretch>
                  <a:fillRect/>
                </a:stretch>
              </p:blipFill>
              <p:spPr>
                <a:xfrm>
                  <a:off x="1112521" y="2050004"/>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FD065678-3E12-3463-D994-EABB92FF500B}"/>
                    </a:ext>
                  </a:extLst>
                </p:cNvPr>
                <p:cNvGraphicFramePr>
                  <a:graphicFrameLocks noChangeAspect="1"/>
                </p:cNvGraphicFramePr>
                <p:nvPr>
                  <p:extLst>
                    <p:ext uri="{D42A27DB-BD31-4B8C-83A1-F6EECF244321}">
                      <p14:modId xmlns:p14="http://schemas.microsoft.com/office/powerpoint/2010/main" val="3154196364"/>
                    </p:ext>
                  </p:extLst>
                </p:nvPr>
              </p:nvGraphicFramePr>
              <p:xfrm>
                <a:off x="35995186" y="3079115"/>
                <a:ext cx="3048000" cy="1492250"/>
              </p:xfrm>
              <a:graphic>
                <a:graphicData uri="http://schemas.microsoft.com/office/powerpoint/2016/slidezoom">
                  <pslz:sldZm>
                    <pslz:sldZmObj sldId="304" cId="2757602925">
                      <pslz:zmPr id="{97962E41-1D64-445F-8AA3-FDABE32DABEB}" transitionDur="1000">
                        <p166:blipFill xmlns:p166="http://schemas.microsoft.com/office/powerpoint/2016/6/main">
                          <a:blip r:embed="rId3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7" name="Slide Zoom 36">
                  <a:extLst>
                    <a:ext uri="{FF2B5EF4-FFF2-40B4-BE49-F238E27FC236}">
                      <a16:creationId xmlns:a16="http://schemas.microsoft.com/office/drawing/2014/main" id="{FD065678-3E12-3463-D994-EABB92FF500B}"/>
                    </a:ext>
                  </a:extLst>
                </p:cNvPr>
                <p:cNvPicPr>
                  <a:picLocks noGrp="1" noRot="1" noChangeAspect="1" noMove="1" noResize="1" noEditPoints="1" noAdjustHandles="1" noChangeArrowheads="1" noChangeShapeType="1"/>
                </p:cNvPicPr>
                <p:nvPr/>
              </p:nvPicPr>
              <p:blipFill>
                <a:blip r:embed="rId36"/>
                <a:stretch>
                  <a:fillRect/>
                </a:stretch>
              </p:blipFill>
              <p:spPr>
                <a:xfrm>
                  <a:off x="4588654" y="2050004"/>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B88E41BC-A3A6-0F22-F446-1DFD7DD18B49}"/>
                    </a:ext>
                  </a:extLst>
                </p:cNvPr>
                <p:cNvGraphicFramePr>
                  <a:graphicFrameLocks noChangeAspect="1"/>
                </p:cNvGraphicFramePr>
                <p:nvPr/>
              </p:nvGraphicFramePr>
              <p:xfrm>
                <a:off x="39396229" y="3079115"/>
                <a:ext cx="3048000" cy="1492250"/>
              </p:xfrm>
              <a:graphic>
                <a:graphicData uri="http://schemas.microsoft.com/office/powerpoint/2016/slidezoom">
                  <pslz:sldZm>
                    <pslz:sldZmObj sldId="284" cId="2870846738">
                      <pslz:zmPr id="{E46B82F2-1BE4-4C98-9273-3C07B1864BB7}" transitionDur="1000">
                        <p166:blipFill xmlns:p166="http://schemas.microsoft.com/office/powerpoint/2016/6/main">
                          <a:blip r:embed="rId3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9" name="Slide Zoom 38">
                  <a:extLst>
                    <a:ext uri="{FF2B5EF4-FFF2-40B4-BE49-F238E27FC236}">
                      <a16:creationId xmlns:a16="http://schemas.microsoft.com/office/drawing/2014/main" id="{B88E41BC-A3A6-0F22-F446-1DFD7DD18B49}"/>
                    </a:ext>
                  </a:extLst>
                </p:cNvPr>
                <p:cNvPicPr>
                  <a:picLocks noGrp="1" noRot="1" noChangeAspect="1" noMove="1" noResize="1" noEditPoints="1" noAdjustHandles="1" noChangeArrowheads="1" noChangeShapeType="1"/>
                </p:cNvPicPr>
                <p:nvPr/>
              </p:nvPicPr>
              <p:blipFill>
                <a:blip r:embed="rId38"/>
                <a:stretch>
                  <a:fillRect/>
                </a:stretch>
              </p:blipFill>
              <p:spPr>
                <a:xfrm>
                  <a:off x="7986716" y="2050004"/>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B9AB4336-E435-1371-B024-AAAB7388F0D3}"/>
                    </a:ext>
                  </a:extLst>
                </p:cNvPr>
                <p:cNvGraphicFramePr>
                  <a:graphicFrameLocks noChangeAspect="1"/>
                </p:cNvGraphicFramePr>
                <p:nvPr/>
              </p:nvGraphicFramePr>
              <p:xfrm>
                <a:off x="42812312" y="3041015"/>
                <a:ext cx="3048000" cy="1492250"/>
              </p:xfrm>
              <a:graphic>
                <a:graphicData uri="http://schemas.microsoft.com/office/powerpoint/2016/slidezoom">
                  <pslz:sldZm>
                    <pslz:sldZmObj sldId="307" cId="2340982362">
                      <pslz:zmPr id="{154011D6-9E1A-4FD0-815D-0430E7D70AA3}" transitionDur="1000">
                        <p166:blipFill xmlns:p166="http://schemas.microsoft.com/office/powerpoint/2016/6/main">
                          <a:blip r:embed="rId3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1" name="Slide Zoom 40">
                  <a:extLst>
                    <a:ext uri="{FF2B5EF4-FFF2-40B4-BE49-F238E27FC236}">
                      <a16:creationId xmlns:a16="http://schemas.microsoft.com/office/drawing/2014/main" id="{B9AB4336-E435-1371-B024-AAAB7388F0D3}"/>
                    </a:ext>
                  </a:extLst>
                </p:cNvPr>
                <p:cNvPicPr>
                  <a:picLocks noGrp="1" noRot="1" noChangeAspect="1" noMove="1" noResize="1" noEditPoints="1" noAdjustHandles="1" noChangeArrowheads="1" noChangeShapeType="1"/>
                </p:cNvPicPr>
                <p:nvPr/>
              </p:nvPicPr>
              <p:blipFill>
                <a:blip r:embed="rId40"/>
                <a:stretch>
                  <a:fillRect/>
                </a:stretch>
              </p:blipFill>
              <p:spPr>
                <a:xfrm>
                  <a:off x="11399805" y="1976743"/>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FB2EE65F-6F38-F60E-CE85-49E9A522A6DD}"/>
                    </a:ext>
                  </a:extLst>
                </p:cNvPr>
                <p:cNvGraphicFramePr>
                  <a:graphicFrameLocks noChangeAspect="1"/>
                </p:cNvGraphicFramePr>
                <p:nvPr/>
              </p:nvGraphicFramePr>
              <p:xfrm>
                <a:off x="46291495" y="3041015"/>
                <a:ext cx="3048000" cy="1492250"/>
              </p:xfrm>
              <a:graphic>
                <a:graphicData uri="http://schemas.microsoft.com/office/powerpoint/2016/slidezoom">
                  <pslz:sldZm>
                    <pslz:sldZmObj sldId="305" cId="1904093778">
                      <pslz:zmPr id="{2A76CE1B-9F7C-4594-A5E9-2A96926BE163}" transitionDur="1000">
                        <p166:blipFill xmlns:p166="http://schemas.microsoft.com/office/powerpoint/2016/6/main">
                          <a:blip r:embed="rId4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3" name="Slide Zoom 42">
                  <a:extLst>
                    <a:ext uri="{FF2B5EF4-FFF2-40B4-BE49-F238E27FC236}">
                      <a16:creationId xmlns:a16="http://schemas.microsoft.com/office/drawing/2014/main" id="{FB2EE65F-6F38-F60E-CE85-49E9A522A6DD}"/>
                    </a:ext>
                  </a:extLst>
                </p:cNvPr>
                <p:cNvPicPr>
                  <a:picLocks noGrp="1" noRot="1" noChangeAspect="1" noMove="1" noResize="1" noEditPoints="1" noAdjustHandles="1" noChangeArrowheads="1" noChangeShapeType="1"/>
                </p:cNvPicPr>
                <p:nvPr/>
              </p:nvPicPr>
              <p:blipFill>
                <a:blip r:embed="rId42"/>
                <a:stretch>
                  <a:fillRect/>
                </a:stretch>
              </p:blipFill>
              <p:spPr>
                <a:xfrm>
                  <a:off x="14875938" y="1976743"/>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97B471DE-9A71-5076-FA24-D13CA723D63C}"/>
                    </a:ext>
                  </a:extLst>
                </p:cNvPr>
                <p:cNvGraphicFramePr>
                  <a:graphicFrameLocks noChangeAspect="1"/>
                </p:cNvGraphicFramePr>
                <p:nvPr/>
              </p:nvGraphicFramePr>
              <p:xfrm>
                <a:off x="49854173" y="3041015"/>
                <a:ext cx="3048000" cy="1492250"/>
              </p:xfrm>
              <a:graphic>
                <a:graphicData uri="http://schemas.microsoft.com/office/powerpoint/2016/slidezoom">
                  <pslz:sldZm>
                    <pslz:sldZmObj sldId="309" cId="3490208895">
                      <pslz:zmPr id="{C88E4904-CE4F-48AE-B7F5-309B9482E746}" transitionDur="1000">
                        <p166:blipFill xmlns:p166="http://schemas.microsoft.com/office/powerpoint/2016/6/main">
                          <a:blip r:embed="rId4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5" name="Slide Zoom 44">
                  <a:extLst>
                    <a:ext uri="{FF2B5EF4-FFF2-40B4-BE49-F238E27FC236}">
                      <a16:creationId xmlns:a16="http://schemas.microsoft.com/office/drawing/2014/main" id="{97B471DE-9A71-5076-FA24-D13CA723D63C}"/>
                    </a:ext>
                  </a:extLst>
                </p:cNvPr>
                <p:cNvPicPr>
                  <a:picLocks noGrp="1" noRot="1" noChangeAspect="1" noMove="1" noResize="1" noEditPoints="1" noAdjustHandles="1" noChangeArrowheads="1" noChangeShapeType="1"/>
                </p:cNvPicPr>
                <p:nvPr/>
              </p:nvPicPr>
              <p:blipFill>
                <a:blip r:embed="rId44"/>
                <a:stretch>
                  <a:fillRect/>
                </a:stretch>
              </p:blipFill>
              <p:spPr>
                <a:xfrm>
                  <a:off x="18435494" y="1976743"/>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p:grpSp>
      <p:pic>
        <p:nvPicPr>
          <p:cNvPr id="59" name="Graphic 58" descr="Caret Right outline">
            <a:hlinkClick r:id="" action="ppaction://hlinkshowjump?jump=nextslide"/>
            <a:extLst>
              <a:ext uri="{FF2B5EF4-FFF2-40B4-BE49-F238E27FC236}">
                <a16:creationId xmlns:a16="http://schemas.microsoft.com/office/drawing/2014/main" id="{48D45922-586F-9674-A4DC-B676A1442961}"/>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1871537" y="5433243"/>
            <a:ext cx="914400" cy="914400"/>
          </a:xfrm>
          <a:prstGeom prst="rect">
            <a:avLst/>
          </a:prstGeom>
        </p:spPr>
      </p:pic>
      <p:pic>
        <p:nvPicPr>
          <p:cNvPr id="61" name="Graphic 60" descr="Caret Left outline">
            <a:hlinkClick r:id="" action="ppaction://hlinkshowjump?jump=previousslide"/>
            <a:extLst>
              <a:ext uri="{FF2B5EF4-FFF2-40B4-BE49-F238E27FC236}">
                <a16:creationId xmlns:a16="http://schemas.microsoft.com/office/drawing/2014/main" id="{D5A6D742-F3F2-C673-0415-C9F81656061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1571" y="4976043"/>
            <a:ext cx="914400" cy="914400"/>
          </a:xfrm>
          <a:prstGeom prst="rect">
            <a:avLst/>
          </a:prstGeom>
        </p:spPr>
      </p:pic>
      <p:pic>
        <p:nvPicPr>
          <p:cNvPr id="62" name="Graphic 61" descr="Caret Left outline">
            <a:hlinkClick r:id="" action="ppaction://hlinkshowjump?jump=nextslide"/>
            <a:extLst>
              <a:ext uri="{FF2B5EF4-FFF2-40B4-BE49-F238E27FC236}">
                <a16:creationId xmlns:a16="http://schemas.microsoft.com/office/drawing/2014/main" id="{A80FF0E6-5CD9-402E-5222-6DD999BBBCB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flipH="1">
            <a:off x="10864408" y="4976043"/>
            <a:ext cx="914400" cy="914400"/>
          </a:xfrm>
          <a:prstGeom prst="rect">
            <a:avLst/>
          </a:prstGeom>
        </p:spPr>
      </p:pic>
      <p:grpSp>
        <p:nvGrpSpPr>
          <p:cNvPr id="2" name="Group 1">
            <a:extLst>
              <a:ext uri="{FF2B5EF4-FFF2-40B4-BE49-F238E27FC236}">
                <a16:creationId xmlns:a16="http://schemas.microsoft.com/office/drawing/2014/main" id="{F26FFFE4-35A2-513B-6022-CF3D5F5282CE}"/>
              </a:ext>
            </a:extLst>
          </p:cNvPr>
          <p:cNvGrpSpPr/>
          <p:nvPr/>
        </p:nvGrpSpPr>
        <p:grpSpPr>
          <a:xfrm>
            <a:off x="5768611" y="5240777"/>
            <a:ext cx="680754" cy="252000"/>
            <a:chOff x="5768611" y="5240777"/>
            <a:chExt cx="680754" cy="252000"/>
          </a:xfrm>
        </p:grpSpPr>
        <p:sp>
          <p:nvSpPr>
            <p:cNvPr id="4" name="!!start">
              <a:hlinkClick r:id="" action="ppaction://hlinkshowjump?jump=firstslide"/>
              <a:extLst>
                <a:ext uri="{FF2B5EF4-FFF2-40B4-BE49-F238E27FC236}">
                  <a16:creationId xmlns:a16="http://schemas.microsoft.com/office/drawing/2014/main" id="{32E86905-7369-BDC5-2426-C49343C418F2}"/>
                </a:ext>
              </a:extLst>
            </p:cNvPr>
            <p:cNvSpPr/>
            <p:nvPr/>
          </p:nvSpPr>
          <p:spPr>
            <a:xfrm>
              <a:off x="5768611" y="5240777"/>
              <a:ext cx="252000" cy="25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end">
              <a:hlinkClick r:id="rId49" action="ppaction://hlinksldjump"/>
              <a:extLst>
                <a:ext uri="{FF2B5EF4-FFF2-40B4-BE49-F238E27FC236}">
                  <a16:creationId xmlns:a16="http://schemas.microsoft.com/office/drawing/2014/main" id="{04A828D4-CC7D-385F-4F47-5DE2766B9523}"/>
                </a:ext>
              </a:extLst>
            </p:cNvPr>
            <p:cNvSpPr/>
            <p:nvPr/>
          </p:nvSpPr>
          <p:spPr>
            <a:xfrm>
              <a:off x="6197365" y="5240777"/>
              <a:ext cx="252000" cy="25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4253505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ouse&#10;&#10;Description automatically generated">
            <a:extLst>
              <a:ext uri="{FF2B5EF4-FFF2-40B4-BE49-F238E27FC236}">
                <a16:creationId xmlns:a16="http://schemas.microsoft.com/office/drawing/2014/main" id="{76AFFD40-E28E-7E85-6E78-8FE8FAF3D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94" y="0"/>
            <a:ext cx="12191999" cy="6858000"/>
          </a:xfrm>
          <a:prstGeom prst="rect">
            <a:avLst/>
          </a:prstGeom>
        </p:spPr>
      </p:pic>
      <p:grpSp>
        <p:nvGrpSpPr>
          <p:cNvPr id="56" name="Group 55">
            <a:extLst>
              <a:ext uri="{FF2B5EF4-FFF2-40B4-BE49-F238E27FC236}">
                <a16:creationId xmlns:a16="http://schemas.microsoft.com/office/drawing/2014/main" id="{87A10EF2-32B8-F578-85A2-B20AE2FFE3AF}"/>
              </a:ext>
            </a:extLst>
          </p:cNvPr>
          <p:cNvGrpSpPr/>
          <p:nvPr/>
        </p:nvGrpSpPr>
        <p:grpSpPr>
          <a:xfrm>
            <a:off x="-55090117" y="2013038"/>
            <a:ext cx="73131999" cy="3059856"/>
            <a:chOff x="-20293984" y="3041015"/>
            <a:chExt cx="73196157" cy="1591312"/>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001927C-CD1E-5BDF-A275-0985651CDDD6}"/>
                    </a:ext>
                  </a:extLst>
                </p:cNvPr>
                <p:cNvGraphicFramePr>
                  <a:graphicFrameLocks noChangeAspect="1"/>
                </p:cNvGraphicFramePr>
                <p:nvPr/>
              </p:nvGraphicFramePr>
              <p:xfrm>
                <a:off x="-20293984" y="3140077"/>
                <a:ext cx="3048000" cy="1492250"/>
              </p:xfrm>
              <a:graphic>
                <a:graphicData uri="http://schemas.microsoft.com/office/powerpoint/2016/slidezoom">
                  <pslz:sldZm>
                    <pslz:sldZmObj sldId="312" cId="3211009651">
                      <pslz:zmPr id="{C91E5B0B-BA16-4755-9B2A-38AB8DDE791F}" transitionDur="1000">
                        <p166:blipFill xmlns:p166="http://schemas.microsoft.com/office/powerpoint/2016/6/main">
                          <a:blip r:embed="rId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5" name="Slide Zoom 4">
                  <a:extLst>
                    <a:ext uri="{FF2B5EF4-FFF2-40B4-BE49-F238E27FC236}">
                      <a16:creationId xmlns:a16="http://schemas.microsoft.com/office/drawing/2014/main" id="{7001927C-CD1E-5BDF-A275-0985651CDDD6}"/>
                    </a:ext>
                  </a:extLst>
                </p:cNvPr>
                <p:cNvPicPr>
                  <a:picLocks noGrp="1" noRot="1" noChangeAspect="1" noMove="1" noResize="1" noEditPoints="1" noAdjustHandles="1" noChangeArrowheads="1" noChangeShapeType="1"/>
                </p:cNvPicPr>
                <p:nvPr/>
              </p:nvPicPr>
              <p:blipFill>
                <a:blip r:embed="rId4"/>
                <a:stretch>
                  <a:fillRect/>
                </a:stretch>
              </p:blipFill>
              <p:spPr>
                <a:xfrm>
                  <a:off x="-55090117" y="22035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F45598F-F90C-F285-4E58-EB75418BB9A5}"/>
                    </a:ext>
                  </a:extLst>
                </p:cNvPr>
                <p:cNvGraphicFramePr>
                  <a:graphicFrameLocks noChangeAspect="1"/>
                </p:cNvGraphicFramePr>
                <p:nvPr/>
              </p:nvGraphicFramePr>
              <p:xfrm>
                <a:off x="-16791603" y="3140077"/>
                <a:ext cx="3048000" cy="1492250"/>
              </p:xfrm>
              <a:graphic>
                <a:graphicData uri="http://schemas.microsoft.com/office/powerpoint/2016/slidezoom">
                  <pslz:sldZm>
                    <pslz:sldZmObj sldId="310" cId="3055384465">
                      <pslz:zmPr id="{3BA3D17D-BCD7-460B-B4C7-DDA12FFBDD4A}" transitionDur="1000">
                        <p166:blipFill xmlns:p166="http://schemas.microsoft.com/office/powerpoint/2016/6/main">
                          <a:blip r:embed="rId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7" name="Slide Zoom 6">
                  <a:extLst>
                    <a:ext uri="{FF2B5EF4-FFF2-40B4-BE49-F238E27FC236}">
                      <a16:creationId xmlns:a16="http://schemas.microsoft.com/office/drawing/2014/main" id="{BF45598F-F90C-F285-4E58-EB75418BB9A5}"/>
                    </a:ext>
                  </a:extLst>
                </p:cNvPr>
                <p:cNvPicPr>
                  <a:picLocks noGrp="1" noRot="1" noChangeAspect="1" noMove="1" noResize="1" noEditPoints="1" noAdjustHandles="1" noChangeArrowheads="1" noChangeShapeType="1"/>
                </p:cNvPicPr>
                <p:nvPr/>
              </p:nvPicPr>
              <p:blipFill>
                <a:blip r:embed="rId6"/>
                <a:stretch>
                  <a:fillRect/>
                </a:stretch>
              </p:blipFill>
              <p:spPr>
                <a:xfrm>
                  <a:off x="-51590806" y="22035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363C757-A754-5C36-BAB7-B3206EBF2226}"/>
                    </a:ext>
                  </a:extLst>
                </p:cNvPr>
                <p:cNvGraphicFramePr>
                  <a:graphicFrameLocks noChangeAspect="1"/>
                </p:cNvGraphicFramePr>
                <p:nvPr/>
              </p:nvGraphicFramePr>
              <p:xfrm>
                <a:off x="-13187615" y="3118659"/>
                <a:ext cx="3048000" cy="1492250"/>
              </p:xfrm>
              <a:graphic>
                <a:graphicData uri="http://schemas.microsoft.com/office/powerpoint/2016/slidezoom">
                  <pslz:sldZm>
                    <pslz:sldZmObj sldId="285" cId="730022395">
                      <pslz:zmPr id="{623F3450-9004-405C-BF01-7F15666C1B8B}" transitionDur="1000">
                        <p166:blipFill xmlns:p166="http://schemas.microsoft.com/office/powerpoint/2016/6/main">
                          <a:blip r:embed="rId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9" name="Slide Zoom 8">
                  <a:extLst>
                    <a:ext uri="{FF2B5EF4-FFF2-40B4-BE49-F238E27FC236}">
                      <a16:creationId xmlns:a16="http://schemas.microsoft.com/office/drawing/2014/main" id="{C363C757-A754-5C36-BAB7-B3206EBF2226}"/>
                    </a:ext>
                  </a:extLst>
                </p:cNvPr>
                <p:cNvPicPr>
                  <a:picLocks noGrp="1" noRot="1" noChangeAspect="1" noMove="1" noResize="1" noEditPoints="1" noAdjustHandles="1" noChangeArrowheads="1" noChangeShapeType="1"/>
                </p:cNvPicPr>
                <p:nvPr/>
              </p:nvPicPr>
              <p:blipFill>
                <a:blip r:embed="rId8"/>
                <a:stretch>
                  <a:fillRect/>
                </a:stretch>
              </p:blipFill>
              <p:spPr>
                <a:xfrm>
                  <a:off x="-47989977" y="216233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6355D7DF-4263-291F-2DAB-6B383D30102A}"/>
                    </a:ext>
                  </a:extLst>
                </p:cNvPr>
                <p:cNvGraphicFramePr>
                  <a:graphicFrameLocks noChangeAspect="1"/>
                </p:cNvGraphicFramePr>
                <p:nvPr/>
              </p:nvGraphicFramePr>
              <p:xfrm>
                <a:off x="-9357921" y="3118659"/>
                <a:ext cx="3048000" cy="1492250"/>
              </p:xfrm>
              <a:graphic>
                <a:graphicData uri="http://schemas.microsoft.com/office/powerpoint/2016/slidezoom">
                  <pslz:sldZm>
                    <pslz:sldZmObj sldId="295" cId="1439745563">
                      <pslz:zmPr id="{13C22C69-8DA3-4755-AAF0-3FB04B3D2FE6}" transitionDur="1000">
                        <p166:blipFill xmlns:p166="http://schemas.microsoft.com/office/powerpoint/2016/6/main">
                          <a:blip r:embed="rId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1" name="Slide Zoom 10">
                  <a:extLst>
                    <a:ext uri="{FF2B5EF4-FFF2-40B4-BE49-F238E27FC236}">
                      <a16:creationId xmlns:a16="http://schemas.microsoft.com/office/drawing/2014/main" id="{6355D7DF-4263-291F-2DAB-6B383D30102A}"/>
                    </a:ext>
                  </a:extLst>
                </p:cNvPr>
                <p:cNvPicPr>
                  <a:picLocks noGrp="1" noRot="1" noChangeAspect="1" noMove="1" noResize="1" noEditPoints="1" noAdjustHandles="1" noChangeArrowheads="1" noChangeShapeType="1"/>
                </p:cNvPicPr>
                <p:nvPr/>
              </p:nvPicPr>
              <p:blipFill>
                <a:blip r:embed="rId10"/>
                <a:stretch>
                  <a:fillRect/>
                </a:stretch>
              </p:blipFill>
              <p:spPr>
                <a:xfrm>
                  <a:off x="-44163640" y="216233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8F7BE8B1-46FC-2A06-A678-DE198DC04D10}"/>
                    </a:ext>
                  </a:extLst>
                </p:cNvPr>
                <p:cNvGraphicFramePr>
                  <a:graphicFrameLocks noChangeAspect="1"/>
                </p:cNvGraphicFramePr>
                <p:nvPr/>
              </p:nvGraphicFramePr>
              <p:xfrm>
                <a:off x="-5677278" y="3140077"/>
                <a:ext cx="3048000" cy="1492250"/>
              </p:xfrm>
              <a:graphic>
                <a:graphicData uri="http://schemas.microsoft.com/office/powerpoint/2016/slidezoom">
                  <pslz:sldZm>
                    <pslz:sldZmObj sldId="281" cId="3673478666">
                      <pslz:zmPr id="{DD44C82F-7B0E-4467-ACB1-AAF49601E953}" transitionDur="1000">
                        <p166:blipFill xmlns:p166="http://schemas.microsoft.com/office/powerpoint/2016/6/main">
                          <a:blip r:embed="rId1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8F7BE8B1-46FC-2A06-A678-DE198DC04D10}"/>
                    </a:ext>
                  </a:extLst>
                </p:cNvPr>
                <p:cNvPicPr>
                  <a:picLocks noGrp="1" noRot="1" noChangeAspect="1" noMove="1" noResize="1" noEditPoints="1" noAdjustHandles="1" noChangeArrowheads="1" noChangeShapeType="1"/>
                </p:cNvPicPr>
                <p:nvPr/>
              </p:nvPicPr>
              <p:blipFill>
                <a:blip r:embed="rId12"/>
                <a:stretch>
                  <a:fillRect/>
                </a:stretch>
              </p:blipFill>
              <p:spPr>
                <a:xfrm>
                  <a:off x="-40486223" y="22035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05622E9-A054-F1A2-5363-17DE1A489189}"/>
                    </a:ext>
                  </a:extLst>
                </p:cNvPr>
                <p:cNvGraphicFramePr>
                  <a:graphicFrameLocks noChangeAspect="1"/>
                </p:cNvGraphicFramePr>
                <p:nvPr/>
              </p:nvGraphicFramePr>
              <p:xfrm>
                <a:off x="-2209701" y="3133231"/>
                <a:ext cx="3048000" cy="1492250"/>
              </p:xfrm>
              <a:graphic>
                <a:graphicData uri="http://schemas.microsoft.com/office/powerpoint/2016/slidezoom">
                  <pslz:sldZm>
                    <pslz:sldZmObj sldId="282" cId="3892021338">
                      <pslz:zmPr id="{87F5142A-5F29-4B29-BCF1-7FED63E0582E}" transitionDur="1000">
                        <p166:blipFill xmlns:p166="http://schemas.microsoft.com/office/powerpoint/2016/6/main">
                          <a:blip r:embed="rId1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5" name="Slide Zoom 14">
                  <a:extLst>
                    <a:ext uri="{FF2B5EF4-FFF2-40B4-BE49-F238E27FC236}">
                      <a16:creationId xmlns:a16="http://schemas.microsoft.com/office/drawing/2014/main" id="{B05622E9-A054-F1A2-5363-17DE1A489189}"/>
                    </a:ext>
                  </a:extLst>
                </p:cNvPr>
                <p:cNvPicPr>
                  <a:picLocks noGrp="1" noRot="1" noChangeAspect="1" noMove="1" noResize="1" noEditPoints="1" noAdjustHandles="1" noChangeArrowheads="1" noChangeShapeType="1"/>
                </p:cNvPicPr>
                <p:nvPr/>
              </p:nvPicPr>
              <p:blipFill>
                <a:blip r:embed="rId14"/>
                <a:stretch>
                  <a:fillRect/>
                </a:stretch>
              </p:blipFill>
              <p:spPr>
                <a:xfrm>
                  <a:off x="-37021685"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F04EDCBD-4016-F430-59FF-0048B1070B0D}"/>
                    </a:ext>
                  </a:extLst>
                </p:cNvPr>
                <p:cNvGraphicFramePr>
                  <a:graphicFrameLocks noChangeAspect="1"/>
                </p:cNvGraphicFramePr>
                <p:nvPr/>
              </p:nvGraphicFramePr>
              <p:xfrm>
                <a:off x="1279886" y="3133231"/>
                <a:ext cx="3048000" cy="1492250"/>
              </p:xfrm>
              <a:graphic>
                <a:graphicData uri="http://schemas.microsoft.com/office/powerpoint/2016/slidezoom">
                  <pslz:sldZm>
                    <pslz:sldZmObj sldId="298" cId="1108172924">
                      <pslz:zmPr id="{520B7CDF-677D-4DBC-A2EB-F705E0A824B5}" transitionDur="1000">
                        <p166:blipFill xmlns:p166="http://schemas.microsoft.com/office/powerpoint/2016/6/main">
                          <a:blip r:embed="rId1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7" name="Slide Zoom 16">
                  <a:extLst>
                    <a:ext uri="{FF2B5EF4-FFF2-40B4-BE49-F238E27FC236}">
                      <a16:creationId xmlns:a16="http://schemas.microsoft.com/office/drawing/2014/main" id="{F04EDCBD-4016-F430-59FF-0048B1070B0D}"/>
                    </a:ext>
                  </a:extLst>
                </p:cNvPr>
                <p:cNvPicPr>
                  <a:picLocks noGrp="1" noRot="1" noChangeAspect="1" noMove="1" noResize="1" noEditPoints="1" noAdjustHandles="1" noChangeArrowheads="1" noChangeShapeType="1"/>
                </p:cNvPicPr>
                <p:nvPr/>
              </p:nvPicPr>
              <p:blipFill>
                <a:blip r:embed="rId16"/>
                <a:stretch>
                  <a:fillRect/>
                </a:stretch>
              </p:blipFill>
              <p:spPr>
                <a:xfrm>
                  <a:off x="-33535157"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E382DC1-01E6-B756-16F1-340B6A761495}"/>
                    </a:ext>
                  </a:extLst>
                </p:cNvPr>
                <p:cNvGraphicFramePr>
                  <a:graphicFrameLocks noChangeAspect="1"/>
                </p:cNvGraphicFramePr>
                <p:nvPr/>
              </p:nvGraphicFramePr>
              <p:xfrm>
                <a:off x="4817072" y="3118659"/>
                <a:ext cx="3048000" cy="1492250"/>
              </p:xfrm>
              <a:graphic>
                <a:graphicData uri="http://schemas.microsoft.com/office/powerpoint/2016/slidezoom">
                  <pslz:sldZm>
                    <pslz:sldZmObj sldId="292" cId="2752981357">
                      <pslz:zmPr id="{BC9BE47C-F854-440A-856A-9F11EDD58BAC}" transitionDur="1000">
                        <p166:blipFill xmlns:p166="http://schemas.microsoft.com/office/powerpoint/2016/6/main">
                          <a:blip r:embed="rId1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9" name="Slide Zoom 18">
                  <a:extLst>
                    <a:ext uri="{FF2B5EF4-FFF2-40B4-BE49-F238E27FC236}">
                      <a16:creationId xmlns:a16="http://schemas.microsoft.com/office/drawing/2014/main" id="{6E382DC1-01E6-B756-16F1-340B6A761495}"/>
                    </a:ext>
                  </a:extLst>
                </p:cNvPr>
                <p:cNvPicPr>
                  <a:picLocks noGrp="1" noRot="1" noChangeAspect="1" noMove="1" noResize="1" noEditPoints="1" noAdjustHandles="1" noChangeArrowheads="1" noChangeShapeType="1"/>
                </p:cNvPicPr>
                <p:nvPr/>
              </p:nvPicPr>
              <p:blipFill>
                <a:blip r:embed="rId18"/>
                <a:stretch>
                  <a:fillRect/>
                </a:stretch>
              </p:blipFill>
              <p:spPr>
                <a:xfrm>
                  <a:off x="-30001071" y="216233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F768DD28-D777-C1CE-6BC7-A82110884A2D}"/>
                    </a:ext>
                  </a:extLst>
                </p:cNvPr>
                <p:cNvGraphicFramePr>
                  <a:graphicFrameLocks noChangeAspect="1"/>
                </p:cNvGraphicFramePr>
                <p:nvPr/>
              </p:nvGraphicFramePr>
              <p:xfrm>
                <a:off x="8284649" y="3140077"/>
                <a:ext cx="3048000" cy="1492250"/>
              </p:xfrm>
              <a:graphic>
                <a:graphicData uri="http://schemas.microsoft.com/office/powerpoint/2016/slidezoom">
                  <pslz:sldZm>
                    <pslz:sldZmObj sldId="297" cId="3783380453">
                      <pslz:zmPr id="{F2B08E44-7C82-4A9D-86A1-C7DD63A77D74}" transitionDur="1000">
                        <p166:blipFill xmlns:p166="http://schemas.microsoft.com/office/powerpoint/2016/6/main">
                          <a:blip r:embed="rId1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1" name="Slide Zoom 20">
                  <a:extLst>
                    <a:ext uri="{FF2B5EF4-FFF2-40B4-BE49-F238E27FC236}">
                      <a16:creationId xmlns:a16="http://schemas.microsoft.com/office/drawing/2014/main" id="{F768DD28-D777-C1CE-6BC7-A82110884A2D}"/>
                    </a:ext>
                  </a:extLst>
                </p:cNvPr>
                <p:cNvPicPr>
                  <a:picLocks noGrp="1" noRot="1" noChangeAspect="1" noMove="1" noResize="1" noEditPoints="1" noAdjustHandles="1" noChangeArrowheads="1" noChangeShapeType="1"/>
                </p:cNvPicPr>
                <p:nvPr/>
              </p:nvPicPr>
              <p:blipFill>
                <a:blip r:embed="rId20"/>
                <a:stretch>
                  <a:fillRect/>
                </a:stretch>
              </p:blipFill>
              <p:spPr>
                <a:xfrm>
                  <a:off x="-26536534" y="22035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B079B947-851A-7B99-E3B3-52887ED06FB3}"/>
                    </a:ext>
                  </a:extLst>
                </p:cNvPr>
                <p:cNvGraphicFramePr>
                  <a:graphicFrameLocks noChangeAspect="1"/>
                </p:cNvGraphicFramePr>
                <p:nvPr/>
              </p:nvGraphicFramePr>
              <p:xfrm>
                <a:off x="11837833" y="3140077"/>
                <a:ext cx="3048000" cy="1492250"/>
              </p:xfrm>
              <a:graphic>
                <a:graphicData uri="http://schemas.microsoft.com/office/powerpoint/2016/slidezoom">
                  <pslz:sldZm>
                    <pslz:sldZmObj sldId="299" cId="2710794926">
                      <pslz:zmPr id="{FB11AF83-6594-4282-8886-45EDF5AD8DFE}" transitionDur="1000">
                        <p166:blipFill xmlns:p166="http://schemas.microsoft.com/office/powerpoint/2016/6/main">
                          <a:blip r:embed="rId2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3" name="Slide Zoom 22">
                  <a:extLst>
                    <a:ext uri="{FF2B5EF4-FFF2-40B4-BE49-F238E27FC236}">
                      <a16:creationId xmlns:a16="http://schemas.microsoft.com/office/drawing/2014/main" id="{B079B947-851A-7B99-E3B3-52887ED06FB3}"/>
                    </a:ext>
                  </a:extLst>
                </p:cNvPr>
                <p:cNvPicPr>
                  <a:picLocks noGrp="1" noRot="1" noChangeAspect="1" noMove="1" noResize="1" noEditPoints="1" noAdjustHandles="1" noChangeArrowheads="1" noChangeShapeType="1"/>
                </p:cNvPicPr>
                <p:nvPr/>
              </p:nvPicPr>
              <p:blipFill>
                <a:blip r:embed="rId22"/>
                <a:stretch>
                  <a:fillRect/>
                </a:stretch>
              </p:blipFill>
              <p:spPr>
                <a:xfrm>
                  <a:off x="-22986464" y="22035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06A8216-3B6C-A64C-FBCB-9FBEB2577F70}"/>
                    </a:ext>
                  </a:extLst>
                </p:cNvPr>
                <p:cNvGraphicFramePr>
                  <a:graphicFrameLocks noChangeAspect="1"/>
                </p:cNvGraphicFramePr>
                <p:nvPr/>
              </p:nvGraphicFramePr>
              <p:xfrm>
                <a:off x="15352865" y="3133231"/>
                <a:ext cx="3048000" cy="1492250"/>
              </p:xfrm>
              <a:graphic>
                <a:graphicData uri="http://schemas.microsoft.com/office/powerpoint/2016/slidezoom">
                  <pslz:sldZm>
                    <pslz:sldZmObj sldId="300" cId="345198691">
                      <pslz:zmPr id="{CA7FBDF1-4852-42B0-928C-DF33AA7C8F54}" transitionDur="1000">
                        <p166:blipFill xmlns:p166="http://schemas.microsoft.com/office/powerpoint/2016/6/main">
                          <a:blip r:embed="rId2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5" name="Slide Zoom 24">
                  <a:extLst>
                    <a:ext uri="{FF2B5EF4-FFF2-40B4-BE49-F238E27FC236}">
                      <a16:creationId xmlns:a16="http://schemas.microsoft.com/office/drawing/2014/main" id="{806A8216-3B6C-A64C-FBCB-9FBEB2577F70}"/>
                    </a:ext>
                  </a:extLst>
                </p:cNvPr>
                <p:cNvPicPr>
                  <a:picLocks noGrp="1" noRot="1" noChangeAspect="1" noMove="1" noResize="1" noEditPoints="1" noAdjustHandles="1" noChangeArrowheads="1" noChangeShapeType="1"/>
                </p:cNvPicPr>
                <p:nvPr/>
              </p:nvPicPr>
              <p:blipFill>
                <a:blip r:embed="rId24"/>
                <a:stretch>
                  <a:fillRect/>
                </a:stretch>
              </p:blipFill>
              <p:spPr>
                <a:xfrm>
                  <a:off x="-19474513"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9E48EAA6-70BE-3CFC-05CB-A5A8CE8BA29D}"/>
                    </a:ext>
                  </a:extLst>
                </p:cNvPr>
                <p:cNvGraphicFramePr>
                  <a:graphicFrameLocks noChangeAspect="1"/>
                </p:cNvGraphicFramePr>
                <p:nvPr/>
              </p:nvGraphicFramePr>
              <p:xfrm>
                <a:off x="18731195" y="3133231"/>
                <a:ext cx="3048000" cy="1492250"/>
              </p:xfrm>
              <a:graphic>
                <a:graphicData uri="http://schemas.microsoft.com/office/powerpoint/2016/slidezoom">
                  <pslz:sldZm>
                    <pslz:sldZmObj sldId="289" cId="2116555242">
                      <pslz:zmPr id="{C1FE280B-F83A-4676-8573-7A2CB88577BF}" transitionDur="1000">
                        <p166:blipFill xmlns:p166="http://schemas.microsoft.com/office/powerpoint/2016/6/main">
                          <a:blip r:embed="rId2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7" name="Slide Zoom 26">
                  <a:extLst>
                    <a:ext uri="{FF2B5EF4-FFF2-40B4-BE49-F238E27FC236}">
                      <a16:creationId xmlns:a16="http://schemas.microsoft.com/office/drawing/2014/main" id="{9E48EAA6-70BE-3CFC-05CB-A5A8CE8BA29D}"/>
                    </a:ext>
                  </a:extLst>
                </p:cNvPr>
                <p:cNvPicPr>
                  <a:picLocks noGrp="1" noRot="1" noChangeAspect="1" noMove="1" noResize="1" noEditPoints="1" noAdjustHandles="1" noChangeArrowheads="1" noChangeShapeType="1"/>
                </p:cNvPicPr>
                <p:nvPr/>
              </p:nvPicPr>
              <p:blipFill>
                <a:blip r:embed="rId26"/>
                <a:stretch>
                  <a:fillRect/>
                </a:stretch>
              </p:blipFill>
              <p:spPr>
                <a:xfrm>
                  <a:off x="-16099144"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C6C62B64-DD9E-1191-6F04-5C22994C534B}"/>
                    </a:ext>
                  </a:extLst>
                </p:cNvPr>
                <p:cNvGraphicFramePr>
                  <a:graphicFrameLocks noChangeAspect="1"/>
                </p:cNvGraphicFramePr>
                <p:nvPr/>
              </p:nvGraphicFramePr>
              <p:xfrm>
                <a:off x="21973341" y="3133231"/>
                <a:ext cx="3048000" cy="1492250"/>
              </p:xfrm>
              <a:graphic>
                <a:graphicData uri="http://schemas.microsoft.com/office/powerpoint/2016/slidezoom">
                  <pslz:sldZm>
                    <pslz:sldZmObj sldId="288" cId="3201962525">
                      <pslz:zmPr id="{0406A83B-F720-4205-8532-9C18C1EFAE9A}" transitionDur="1000">
                        <p166:blipFill xmlns:p166="http://schemas.microsoft.com/office/powerpoint/2016/6/main">
                          <a:blip r:embed="rId2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9" name="Slide Zoom 28">
                  <a:extLst>
                    <a:ext uri="{FF2B5EF4-FFF2-40B4-BE49-F238E27FC236}">
                      <a16:creationId xmlns:a16="http://schemas.microsoft.com/office/drawing/2014/main" id="{C6C62B64-DD9E-1191-6F04-5C22994C534B}"/>
                    </a:ext>
                  </a:extLst>
                </p:cNvPr>
                <p:cNvPicPr>
                  <a:picLocks noGrp="1" noRot="1" noChangeAspect="1" noMove="1" noResize="1" noEditPoints="1" noAdjustHandles="1" noChangeArrowheads="1" noChangeShapeType="1"/>
                </p:cNvPicPr>
                <p:nvPr/>
              </p:nvPicPr>
              <p:blipFill>
                <a:blip r:embed="rId28"/>
                <a:stretch>
                  <a:fillRect/>
                </a:stretch>
              </p:blipFill>
              <p:spPr>
                <a:xfrm>
                  <a:off x="-12859840"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D441B5A2-0B08-9CB8-0A2A-0CE55493BC46}"/>
                    </a:ext>
                  </a:extLst>
                </p:cNvPr>
                <p:cNvGraphicFramePr>
                  <a:graphicFrameLocks noChangeAspect="1"/>
                </p:cNvGraphicFramePr>
                <p:nvPr/>
              </p:nvGraphicFramePr>
              <p:xfrm>
                <a:off x="25517032" y="3133231"/>
                <a:ext cx="3048000" cy="1492250"/>
              </p:xfrm>
              <a:graphic>
                <a:graphicData uri="http://schemas.microsoft.com/office/powerpoint/2016/slidezoom">
                  <pslz:sldZm>
                    <pslz:sldZmObj sldId="303" cId="334332280">
                      <pslz:zmPr id="{7E63AFCA-F836-45F9-AD4A-98324ABB6DEB}" transitionDur="1000">
                        <p166:blipFill xmlns:p166="http://schemas.microsoft.com/office/powerpoint/2016/6/main">
                          <a:blip r:embed="rId2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1" name="Slide Zoom 30">
                  <a:extLst>
                    <a:ext uri="{FF2B5EF4-FFF2-40B4-BE49-F238E27FC236}">
                      <a16:creationId xmlns:a16="http://schemas.microsoft.com/office/drawing/2014/main" id="{D441B5A2-0B08-9CB8-0A2A-0CE55493BC46}"/>
                    </a:ext>
                  </a:extLst>
                </p:cNvPr>
                <p:cNvPicPr>
                  <a:picLocks noGrp="1" noRot="1" noChangeAspect="1" noMove="1" noResize="1" noEditPoints="1" noAdjustHandles="1" noChangeArrowheads="1" noChangeShapeType="1"/>
                </p:cNvPicPr>
                <p:nvPr/>
              </p:nvPicPr>
              <p:blipFill>
                <a:blip r:embed="rId30"/>
                <a:stretch>
                  <a:fillRect/>
                </a:stretch>
              </p:blipFill>
              <p:spPr>
                <a:xfrm>
                  <a:off x="-9319255"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DCAED793-7979-4350-6BBA-EFB55D6DE57C}"/>
                    </a:ext>
                  </a:extLst>
                </p:cNvPr>
                <p:cNvGraphicFramePr>
                  <a:graphicFrameLocks noChangeAspect="1"/>
                </p:cNvGraphicFramePr>
                <p:nvPr/>
              </p:nvGraphicFramePr>
              <p:xfrm>
                <a:off x="29079710" y="3118659"/>
                <a:ext cx="3048000" cy="1492250"/>
              </p:xfrm>
              <a:graphic>
                <a:graphicData uri="http://schemas.microsoft.com/office/powerpoint/2016/slidezoom">
                  <pslz:sldZm>
                    <pslz:sldZmObj sldId="301" cId="3603784345">
                      <pslz:zmPr id="{103EF517-2F4F-411E-B03A-FCBFB139309C}" transitionDur="1000">
                        <p166:blipFill xmlns:p166="http://schemas.microsoft.com/office/powerpoint/2016/6/main">
                          <a:blip r:embed="rId3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3" name="Slide Zoom 32">
                  <a:extLst>
                    <a:ext uri="{FF2B5EF4-FFF2-40B4-BE49-F238E27FC236}">
                      <a16:creationId xmlns:a16="http://schemas.microsoft.com/office/drawing/2014/main" id="{DCAED793-7979-4350-6BBA-EFB55D6DE57C}"/>
                    </a:ext>
                  </a:extLst>
                </p:cNvPr>
                <p:cNvPicPr>
                  <a:picLocks noGrp="1" noRot="1" noChangeAspect="1" noMove="1" noResize="1" noEditPoints="1" noAdjustHandles="1" noChangeArrowheads="1" noChangeShapeType="1"/>
                </p:cNvPicPr>
                <p:nvPr/>
              </p:nvPicPr>
              <p:blipFill>
                <a:blip r:embed="rId32"/>
                <a:stretch>
                  <a:fillRect/>
                </a:stretch>
              </p:blipFill>
              <p:spPr>
                <a:xfrm>
                  <a:off x="-5759700" y="216233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546BA97C-F39F-1F5A-C856-8A56AD555EF7}"/>
                    </a:ext>
                  </a:extLst>
                </p:cNvPr>
                <p:cNvGraphicFramePr>
                  <a:graphicFrameLocks noChangeAspect="1"/>
                </p:cNvGraphicFramePr>
                <p:nvPr/>
              </p:nvGraphicFramePr>
              <p:xfrm>
                <a:off x="32516003" y="3079115"/>
                <a:ext cx="3048000" cy="1492250"/>
              </p:xfrm>
              <a:graphic>
                <a:graphicData uri="http://schemas.microsoft.com/office/powerpoint/2016/slidezoom">
                  <pslz:sldZm>
                    <pslz:sldZmObj sldId="302" cId="2830284224">
                      <pslz:zmPr id="{53CD1713-0150-4BED-9FFA-3D7FB35CBF1D}" transitionDur="1000">
                        <p166:blipFill xmlns:p166="http://schemas.microsoft.com/office/powerpoint/2016/6/main">
                          <a:blip r:embed="rId3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5" name="Slide Zoom 34">
                  <a:extLst>
                    <a:ext uri="{FF2B5EF4-FFF2-40B4-BE49-F238E27FC236}">
                      <a16:creationId xmlns:a16="http://schemas.microsoft.com/office/drawing/2014/main" id="{546BA97C-F39F-1F5A-C856-8A56AD555EF7}"/>
                    </a:ext>
                  </a:extLst>
                </p:cNvPr>
                <p:cNvPicPr>
                  <a:picLocks noGrp="1" noRot="1" noChangeAspect="1" noMove="1" noResize="1" noEditPoints="1" noAdjustHandles="1" noChangeArrowheads="1" noChangeShapeType="1"/>
                </p:cNvPicPr>
                <p:nvPr/>
              </p:nvPicPr>
              <p:blipFill>
                <a:blip r:embed="rId34"/>
                <a:stretch>
                  <a:fillRect/>
                </a:stretch>
              </p:blipFill>
              <p:spPr>
                <a:xfrm>
                  <a:off x="-2326419" y="208629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FD065678-3E12-3463-D994-EABB92FF500B}"/>
                    </a:ext>
                  </a:extLst>
                </p:cNvPr>
                <p:cNvGraphicFramePr>
                  <a:graphicFrameLocks noChangeAspect="1"/>
                </p:cNvGraphicFramePr>
                <p:nvPr/>
              </p:nvGraphicFramePr>
              <p:xfrm>
                <a:off x="35995186" y="3079115"/>
                <a:ext cx="3048000" cy="1492250"/>
              </p:xfrm>
              <a:graphic>
                <a:graphicData uri="http://schemas.microsoft.com/office/powerpoint/2016/slidezoom">
                  <pslz:sldZm>
                    <pslz:sldZmObj sldId="304" cId="2757602925">
                      <pslz:zmPr id="{97962E41-1D64-445F-8AA3-FDABE32DABEB}" transitionDur="1000">
                        <p166:blipFill xmlns:p166="http://schemas.microsoft.com/office/powerpoint/2016/6/main">
                          <a:blip r:embed="rId3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7" name="Slide Zoom 36">
                  <a:extLst>
                    <a:ext uri="{FF2B5EF4-FFF2-40B4-BE49-F238E27FC236}">
                      <a16:creationId xmlns:a16="http://schemas.microsoft.com/office/drawing/2014/main" id="{FD065678-3E12-3463-D994-EABB92FF500B}"/>
                    </a:ext>
                  </a:extLst>
                </p:cNvPr>
                <p:cNvPicPr>
                  <a:picLocks noGrp="1" noRot="1" noChangeAspect="1" noMove="1" noResize="1" noEditPoints="1" noAdjustHandles="1" noChangeArrowheads="1" noChangeShapeType="1"/>
                </p:cNvPicPr>
                <p:nvPr/>
              </p:nvPicPr>
              <p:blipFill>
                <a:blip r:embed="rId36"/>
                <a:stretch>
                  <a:fillRect/>
                </a:stretch>
              </p:blipFill>
              <p:spPr>
                <a:xfrm>
                  <a:off x="1149714" y="208629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B88E41BC-A3A6-0F22-F446-1DFD7DD18B49}"/>
                    </a:ext>
                  </a:extLst>
                </p:cNvPr>
                <p:cNvGraphicFramePr>
                  <a:graphicFrameLocks noChangeAspect="1"/>
                </p:cNvGraphicFramePr>
                <p:nvPr/>
              </p:nvGraphicFramePr>
              <p:xfrm>
                <a:off x="39396229" y="3079115"/>
                <a:ext cx="3048000" cy="1492250"/>
              </p:xfrm>
              <a:graphic>
                <a:graphicData uri="http://schemas.microsoft.com/office/powerpoint/2016/slidezoom">
                  <pslz:sldZm>
                    <pslz:sldZmObj sldId="284" cId="2870846738">
                      <pslz:zmPr id="{E46B82F2-1BE4-4C98-9273-3C07B1864BB7}" transitionDur="1000">
                        <p166:blipFill xmlns:p166="http://schemas.microsoft.com/office/powerpoint/2016/6/main">
                          <a:blip r:embed="rId3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9" name="Slide Zoom 38">
                  <a:extLst>
                    <a:ext uri="{FF2B5EF4-FFF2-40B4-BE49-F238E27FC236}">
                      <a16:creationId xmlns:a16="http://schemas.microsoft.com/office/drawing/2014/main" id="{B88E41BC-A3A6-0F22-F446-1DFD7DD18B49}"/>
                    </a:ext>
                  </a:extLst>
                </p:cNvPr>
                <p:cNvPicPr>
                  <a:picLocks noGrp="1" noRot="1" noChangeAspect="1" noMove="1" noResize="1" noEditPoints="1" noAdjustHandles="1" noChangeArrowheads="1" noChangeShapeType="1"/>
                </p:cNvPicPr>
                <p:nvPr/>
              </p:nvPicPr>
              <p:blipFill>
                <a:blip r:embed="rId38"/>
                <a:stretch>
                  <a:fillRect/>
                </a:stretch>
              </p:blipFill>
              <p:spPr>
                <a:xfrm>
                  <a:off x="4547776" y="208629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B9AB4336-E435-1371-B024-AAAB7388F0D3}"/>
                    </a:ext>
                  </a:extLst>
                </p:cNvPr>
                <p:cNvGraphicFramePr>
                  <a:graphicFrameLocks noChangeAspect="1"/>
                </p:cNvGraphicFramePr>
                <p:nvPr/>
              </p:nvGraphicFramePr>
              <p:xfrm>
                <a:off x="42812312" y="3041015"/>
                <a:ext cx="3048000" cy="1492250"/>
              </p:xfrm>
              <a:graphic>
                <a:graphicData uri="http://schemas.microsoft.com/office/powerpoint/2016/slidezoom">
                  <pslz:sldZm>
                    <pslz:sldZmObj sldId="307" cId="2340982362">
                      <pslz:zmPr id="{154011D6-9E1A-4FD0-815D-0430E7D70AA3}" transitionDur="1000">
                        <p166:blipFill xmlns:p166="http://schemas.microsoft.com/office/powerpoint/2016/6/main">
                          <a:blip r:embed="rId3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1" name="Slide Zoom 40">
                  <a:extLst>
                    <a:ext uri="{FF2B5EF4-FFF2-40B4-BE49-F238E27FC236}">
                      <a16:creationId xmlns:a16="http://schemas.microsoft.com/office/drawing/2014/main" id="{B9AB4336-E435-1371-B024-AAAB7388F0D3}"/>
                    </a:ext>
                  </a:extLst>
                </p:cNvPr>
                <p:cNvPicPr>
                  <a:picLocks noGrp="1" noRot="1" noChangeAspect="1" noMove="1" noResize="1" noEditPoints="1" noAdjustHandles="1" noChangeArrowheads="1" noChangeShapeType="1"/>
                </p:cNvPicPr>
                <p:nvPr/>
              </p:nvPicPr>
              <p:blipFill>
                <a:blip r:embed="rId40"/>
                <a:stretch>
                  <a:fillRect/>
                </a:stretch>
              </p:blipFill>
              <p:spPr>
                <a:xfrm>
                  <a:off x="7960865" y="201303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FB2EE65F-6F38-F60E-CE85-49E9A522A6DD}"/>
                    </a:ext>
                  </a:extLst>
                </p:cNvPr>
                <p:cNvGraphicFramePr>
                  <a:graphicFrameLocks noChangeAspect="1"/>
                </p:cNvGraphicFramePr>
                <p:nvPr/>
              </p:nvGraphicFramePr>
              <p:xfrm>
                <a:off x="46291495" y="3041015"/>
                <a:ext cx="3048000" cy="1492250"/>
              </p:xfrm>
              <a:graphic>
                <a:graphicData uri="http://schemas.microsoft.com/office/powerpoint/2016/slidezoom">
                  <pslz:sldZm>
                    <pslz:sldZmObj sldId="305" cId="1904093778">
                      <pslz:zmPr id="{2A76CE1B-9F7C-4594-A5E9-2A96926BE163}" transitionDur="1000">
                        <p166:blipFill xmlns:p166="http://schemas.microsoft.com/office/powerpoint/2016/6/main">
                          <a:blip r:embed="rId4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3" name="Slide Zoom 42">
                  <a:extLst>
                    <a:ext uri="{FF2B5EF4-FFF2-40B4-BE49-F238E27FC236}">
                      <a16:creationId xmlns:a16="http://schemas.microsoft.com/office/drawing/2014/main" id="{FB2EE65F-6F38-F60E-CE85-49E9A522A6DD}"/>
                    </a:ext>
                  </a:extLst>
                </p:cNvPr>
                <p:cNvPicPr>
                  <a:picLocks noGrp="1" noRot="1" noChangeAspect="1" noMove="1" noResize="1" noEditPoints="1" noAdjustHandles="1" noChangeArrowheads="1" noChangeShapeType="1"/>
                </p:cNvPicPr>
                <p:nvPr/>
              </p:nvPicPr>
              <p:blipFill>
                <a:blip r:embed="rId42"/>
                <a:stretch>
                  <a:fillRect/>
                </a:stretch>
              </p:blipFill>
              <p:spPr>
                <a:xfrm>
                  <a:off x="11436998" y="201303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97B471DE-9A71-5076-FA24-D13CA723D63C}"/>
                    </a:ext>
                  </a:extLst>
                </p:cNvPr>
                <p:cNvGraphicFramePr>
                  <a:graphicFrameLocks noChangeAspect="1"/>
                </p:cNvGraphicFramePr>
                <p:nvPr/>
              </p:nvGraphicFramePr>
              <p:xfrm>
                <a:off x="49854173" y="3041015"/>
                <a:ext cx="3048000" cy="1492250"/>
              </p:xfrm>
              <a:graphic>
                <a:graphicData uri="http://schemas.microsoft.com/office/powerpoint/2016/slidezoom">
                  <pslz:sldZm>
                    <pslz:sldZmObj sldId="309" cId="3490208895">
                      <pslz:zmPr id="{C88E4904-CE4F-48AE-B7F5-309B9482E746}" transitionDur="1000">
                        <p166:blipFill xmlns:p166="http://schemas.microsoft.com/office/powerpoint/2016/6/main">
                          <a:blip r:embed="rId4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5" name="Slide Zoom 44">
                  <a:extLst>
                    <a:ext uri="{FF2B5EF4-FFF2-40B4-BE49-F238E27FC236}">
                      <a16:creationId xmlns:a16="http://schemas.microsoft.com/office/drawing/2014/main" id="{97B471DE-9A71-5076-FA24-D13CA723D63C}"/>
                    </a:ext>
                  </a:extLst>
                </p:cNvPr>
                <p:cNvPicPr>
                  <a:picLocks noGrp="1" noRot="1" noChangeAspect="1" noMove="1" noResize="1" noEditPoints="1" noAdjustHandles="1" noChangeArrowheads="1" noChangeShapeType="1"/>
                </p:cNvPicPr>
                <p:nvPr/>
              </p:nvPicPr>
              <p:blipFill>
                <a:blip r:embed="rId44"/>
                <a:stretch>
                  <a:fillRect/>
                </a:stretch>
              </p:blipFill>
              <p:spPr>
                <a:xfrm>
                  <a:off x="14996554" y="201303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p:grpSp>
      <p:pic>
        <p:nvPicPr>
          <p:cNvPr id="59" name="Graphic 58" descr="Caret Right outline">
            <a:hlinkClick r:id="" action="ppaction://hlinkshowjump?jump=nextslide"/>
            <a:extLst>
              <a:ext uri="{FF2B5EF4-FFF2-40B4-BE49-F238E27FC236}">
                <a16:creationId xmlns:a16="http://schemas.microsoft.com/office/drawing/2014/main" id="{48D45922-586F-9674-A4DC-B676A1442961}"/>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1871537" y="5433243"/>
            <a:ext cx="914400" cy="914400"/>
          </a:xfrm>
          <a:prstGeom prst="rect">
            <a:avLst/>
          </a:prstGeom>
        </p:spPr>
      </p:pic>
      <p:pic>
        <p:nvPicPr>
          <p:cNvPr id="61" name="Graphic 60" descr="Caret Left outline">
            <a:hlinkClick r:id="" action="ppaction://hlinkshowjump?jump=previousslide"/>
            <a:extLst>
              <a:ext uri="{FF2B5EF4-FFF2-40B4-BE49-F238E27FC236}">
                <a16:creationId xmlns:a16="http://schemas.microsoft.com/office/drawing/2014/main" id="{D5A6D742-F3F2-C673-0415-C9F81656061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1571" y="4976043"/>
            <a:ext cx="914400" cy="914400"/>
          </a:xfrm>
          <a:prstGeom prst="rect">
            <a:avLst/>
          </a:prstGeom>
        </p:spPr>
      </p:pic>
      <p:pic>
        <p:nvPicPr>
          <p:cNvPr id="62" name="Graphic 61" descr="Caret Left outline">
            <a:hlinkClick r:id="" action="ppaction://hlinkshowjump?jump=nextslide"/>
            <a:extLst>
              <a:ext uri="{FF2B5EF4-FFF2-40B4-BE49-F238E27FC236}">
                <a16:creationId xmlns:a16="http://schemas.microsoft.com/office/drawing/2014/main" id="{A80FF0E6-5CD9-402E-5222-6DD999BBBCB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flipH="1">
            <a:off x="10864408" y="4976043"/>
            <a:ext cx="914400" cy="914400"/>
          </a:xfrm>
          <a:prstGeom prst="rect">
            <a:avLst/>
          </a:prstGeom>
        </p:spPr>
      </p:pic>
      <p:grpSp>
        <p:nvGrpSpPr>
          <p:cNvPr id="2" name="Group 1">
            <a:extLst>
              <a:ext uri="{FF2B5EF4-FFF2-40B4-BE49-F238E27FC236}">
                <a16:creationId xmlns:a16="http://schemas.microsoft.com/office/drawing/2014/main" id="{F26FFFE4-35A2-513B-6022-CF3D5F5282CE}"/>
              </a:ext>
            </a:extLst>
          </p:cNvPr>
          <p:cNvGrpSpPr/>
          <p:nvPr/>
        </p:nvGrpSpPr>
        <p:grpSpPr>
          <a:xfrm>
            <a:off x="5768611" y="5240777"/>
            <a:ext cx="680754" cy="252000"/>
            <a:chOff x="5768611" y="5240777"/>
            <a:chExt cx="680754" cy="252000"/>
          </a:xfrm>
        </p:grpSpPr>
        <p:sp>
          <p:nvSpPr>
            <p:cNvPr id="4" name="!!start">
              <a:hlinkClick r:id="" action="ppaction://hlinkshowjump?jump=firstslide"/>
              <a:extLst>
                <a:ext uri="{FF2B5EF4-FFF2-40B4-BE49-F238E27FC236}">
                  <a16:creationId xmlns:a16="http://schemas.microsoft.com/office/drawing/2014/main" id="{32E86905-7369-BDC5-2426-C49343C418F2}"/>
                </a:ext>
              </a:extLst>
            </p:cNvPr>
            <p:cNvSpPr/>
            <p:nvPr/>
          </p:nvSpPr>
          <p:spPr>
            <a:xfrm>
              <a:off x="5768611" y="5240777"/>
              <a:ext cx="252000" cy="25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end">
              <a:hlinkClick r:id="rId49" action="ppaction://hlinksldjump"/>
              <a:extLst>
                <a:ext uri="{FF2B5EF4-FFF2-40B4-BE49-F238E27FC236}">
                  <a16:creationId xmlns:a16="http://schemas.microsoft.com/office/drawing/2014/main" id="{04A828D4-CC7D-385F-4F47-5DE2766B9523}"/>
                </a:ext>
              </a:extLst>
            </p:cNvPr>
            <p:cNvSpPr/>
            <p:nvPr/>
          </p:nvSpPr>
          <p:spPr>
            <a:xfrm>
              <a:off x="6197365" y="5240777"/>
              <a:ext cx="252000" cy="25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901847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ouse&#10;&#10;Description automatically generated">
            <a:extLst>
              <a:ext uri="{FF2B5EF4-FFF2-40B4-BE49-F238E27FC236}">
                <a16:creationId xmlns:a16="http://schemas.microsoft.com/office/drawing/2014/main" id="{76AFFD40-E28E-7E85-6E78-8FE8FAF3D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0" y="0"/>
            <a:ext cx="12191999" cy="6858000"/>
          </a:xfrm>
          <a:prstGeom prst="rect">
            <a:avLst/>
          </a:prstGeom>
        </p:spPr>
      </p:pic>
      <p:grpSp>
        <p:nvGrpSpPr>
          <p:cNvPr id="56" name="Group 55">
            <a:extLst>
              <a:ext uri="{FF2B5EF4-FFF2-40B4-BE49-F238E27FC236}">
                <a16:creationId xmlns:a16="http://schemas.microsoft.com/office/drawing/2014/main" id="{87A10EF2-32B8-F578-85A2-B20AE2FFE3AF}"/>
              </a:ext>
            </a:extLst>
          </p:cNvPr>
          <p:cNvGrpSpPr/>
          <p:nvPr/>
        </p:nvGrpSpPr>
        <p:grpSpPr>
          <a:xfrm>
            <a:off x="925971" y="1581453"/>
            <a:ext cx="73473778" cy="3394590"/>
            <a:chOff x="-20293984" y="3041015"/>
            <a:chExt cx="73196157" cy="1591312"/>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001927C-CD1E-5BDF-A275-0985651CDDD6}"/>
                    </a:ext>
                  </a:extLst>
                </p:cNvPr>
                <p:cNvGraphicFramePr>
                  <a:graphicFrameLocks noChangeAspect="1"/>
                </p:cNvGraphicFramePr>
                <p:nvPr/>
              </p:nvGraphicFramePr>
              <p:xfrm>
                <a:off x="-20293984" y="3140077"/>
                <a:ext cx="3048000" cy="1492250"/>
              </p:xfrm>
              <a:graphic>
                <a:graphicData uri="http://schemas.microsoft.com/office/powerpoint/2016/slidezoom">
                  <pslz:sldZm>
                    <pslz:sldZmObj sldId="312" cId="3211009651">
                      <pslz:zmPr id="{C91E5B0B-BA16-4755-9B2A-38AB8DDE791F}" transitionDur="1000">
                        <p166:blipFill xmlns:p166="http://schemas.microsoft.com/office/powerpoint/2016/6/main">
                          <a:blip r:embed="rId3"/>
                          <a:stretch>
                            <a:fillRect/>
                          </a:stretch>
                        </p166:blipFill>
                        <p166:spPr xmlns:p166="http://schemas.microsoft.com/office/powerpoint/2016/6/main">
                          <a:xfrm>
                            <a:off x="0" y="0"/>
                            <a:ext cx="3059561" cy="3183271"/>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5" name="Slide Zoom 4">
                  <a:extLst>
                    <a:ext uri="{FF2B5EF4-FFF2-40B4-BE49-F238E27FC236}">
                      <a16:creationId xmlns:a16="http://schemas.microsoft.com/office/drawing/2014/main" id="{7001927C-CD1E-5BDF-A275-0985651CDDD6}"/>
                    </a:ext>
                  </a:extLst>
                </p:cNvPr>
                <p:cNvPicPr>
                  <a:picLocks noGrp="1" noRot="1" noChangeAspect="1" noMove="1" noResize="1" noEditPoints="1" noAdjustHandles="1" noChangeArrowheads="1" noChangeShapeType="1"/>
                </p:cNvPicPr>
                <p:nvPr/>
              </p:nvPicPr>
              <p:blipFill>
                <a:blip r:embed="rId4"/>
                <a:stretch>
                  <a:fillRect/>
                </a:stretch>
              </p:blipFill>
              <p:spPr>
                <a:xfrm>
                  <a:off x="925971" y="1792772"/>
                  <a:ext cx="3059561" cy="3183271"/>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F45598F-F90C-F285-4E58-EB75418BB9A5}"/>
                    </a:ext>
                  </a:extLst>
                </p:cNvPr>
                <p:cNvGraphicFramePr>
                  <a:graphicFrameLocks noChangeAspect="1"/>
                </p:cNvGraphicFramePr>
                <p:nvPr>
                  <p:extLst>
                    <p:ext uri="{D42A27DB-BD31-4B8C-83A1-F6EECF244321}">
                      <p14:modId xmlns:p14="http://schemas.microsoft.com/office/powerpoint/2010/main" val="3838226828"/>
                    </p:ext>
                  </p:extLst>
                </p:nvPr>
              </p:nvGraphicFramePr>
              <p:xfrm>
                <a:off x="-16791603" y="3140077"/>
                <a:ext cx="3048000" cy="1492250"/>
              </p:xfrm>
              <a:graphic>
                <a:graphicData uri="http://schemas.microsoft.com/office/powerpoint/2016/slidezoom">
                  <pslz:sldZm>
                    <pslz:sldZmObj sldId="310" cId="3055384465">
                      <pslz:zmPr id="{3BA3D17D-BCD7-460B-B4C7-DDA12FFBDD4A}" transitionDur="1000">
                        <p166:blipFill xmlns:p166="http://schemas.microsoft.com/office/powerpoint/2016/6/main">
                          <a:blip r:embed="rId5"/>
                          <a:stretch>
                            <a:fillRect/>
                          </a:stretch>
                        </p166:blipFill>
                        <p166:spPr xmlns:p166="http://schemas.microsoft.com/office/powerpoint/2016/6/main">
                          <a:xfrm>
                            <a:off x="0" y="0"/>
                            <a:ext cx="3059561" cy="3183271"/>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7" name="Slide Zoom 6">
                  <a:extLst>
                    <a:ext uri="{FF2B5EF4-FFF2-40B4-BE49-F238E27FC236}">
                      <a16:creationId xmlns:a16="http://schemas.microsoft.com/office/drawing/2014/main" id="{BF45598F-F90C-F285-4E58-EB75418BB9A5}"/>
                    </a:ext>
                  </a:extLst>
                </p:cNvPr>
                <p:cNvPicPr>
                  <a:picLocks noGrp="1" noRot="1" noChangeAspect="1" noMove="1" noResize="1" noEditPoints="1" noAdjustHandles="1" noChangeArrowheads="1" noChangeShapeType="1"/>
                </p:cNvPicPr>
                <p:nvPr/>
              </p:nvPicPr>
              <p:blipFill>
                <a:blip r:embed="rId6"/>
                <a:stretch>
                  <a:fillRect/>
                </a:stretch>
              </p:blipFill>
              <p:spPr>
                <a:xfrm>
                  <a:off x="4441636" y="1792772"/>
                  <a:ext cx="3059561" cy="3183271"/>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363C757-A754-5C36-BAB7-B3206EBF2226}"/>
                    </a:ext>
                  </a:extLst>
                </p:cNvPr>
                <p:cNvGraphicFramePr>
                  <a:graphicFrameLocks noChangeAspect="1"/>
                </p:cNvGraphicFramePr>
                <p:nvPr/>
              </p:nvGraphicFramePr>
              <p:xfrm>
                <a:off x="-13169696" y="3118659"/>
                <a:ext cx="3048000" cy="1492250"/>
              </p:xfrm>
              <a:graphic>
                <a:graphicData uri="http://schemas.microsoft.com/office/powerpoint/2016/slidezoom">
                  <pslz:sldZm>
                    <pslz:sldZmObj sldId="285" cId="730022395">
                      <pslz:zmPr id="{623F3450-9004-405C-BF01-7F15666C1B8B}" transitionDur="1000">
                        <p166:blipFill xmlns:p166="http://schemas.microsoft.com/office/powerpoint/2016/6/main">
                          <a:blip r:embed="rId7"/>
                          <a:stretch>
                            <a:fillRect/>
                          </a:stretch>
                        </p166:blipFill>
                        <p166:spPr xmlns:p166="http://schemas.microsoft.com/office/powerpoint/2016/6/main">
                          <a:xfrm>
                            <a:off x="0" y="0"/>
                            <a:ext cx="3059561" cy="3183271"/>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9" name="Slide Zoom 8">
                  <a:extLst>
                    <a:ext uri="{FF2B5EF4-FFF2-40B4-BE49-F238E27FC236}">
                      <a16:creationId xmlns:a16="http://schemas.microsoft.com/office/drawing/2014/main" id="{C363C757-A754-5C36-BAB7-B3206EBF2226}"/>
                    </a:ext>
                  </a:extLst>
                </p:cNvPr>
                <p:cNvPicPr>
                  <a:picLocks noGrp="1" noRot="1" noChangeAspect="1" noMove="1" noResize="1" noEditPoints="1" noAdjustHandles="1" noChangeArrowheads="1" noChangeShapeType="1"/>
                </p:cNvPicPr>
                <p:nvPr/>
              </p:nvPicPr>
              <p:blipFill>
                <a:blip r:embed="rId8"/>
                <a:stretch>
                  <a:fillRect/>
                </a:stretch>
              </p:blipFill>
              <p:spPr>
                <a:xfrm>
                  <a:off x="8077280" y="1747083"/>
                  <a:ext cx="3059561" cy="3183271"/>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6355D7DF-4263-291F-2DAB-6B383D30102A}"/>
                    </a:ext>
                  </a:extLst>
                </p:cNvPr>
                <p:cNvGraphicFramePr>
                  <a:graphicFrameLocks noChangeAspect="1"/>
                </p:cNvGraphicFramePr>
                <p:nvPr/>
              </p:nvGraphicFramePr>
              <p:xfrm>
                <a:off x="-9357921" y="3118659"/>
                <a:ext cx="3048000" cy="1492250"/>
              </p:xfrm>
              <a:graphic>
                <a:graphicData uri="http://schemas.microsoft.com/office/powerpoint/2016/slidezoom">
                  <pslz:sldZm>
                    <pslz:sldZmObj sldId="295" cId="1439745563">
                      <pslz:zmPr id="{13C22C69-8DA3-4755-AAF0-3FB04B3D2FE6}" transitionDur="1000">
                        <p166:blipFill xmlns:p166="http://schemas.microsoft.com/office/powerpoint/2016/6/main">
                          <a:blip r:embed="rId9"/>
                          <a:stretch>
                            <a:fillRect/>
                          </a:stretch>
                        </p166:blipFill>
                        <p166:spPr xmlns:p166="http://schemas.microsoft.com/office/powerpoint/2016/6/main">
                          <a:xfrm>
                            <a:off x="0" y="0"/>
                            <a:ext cx="3059561" cy="3183271"/>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1" name="Slide Zoom 10">
                  <a:extLst>
                    <a:ext uri="{FF2B5EF4-FFF2-40B4-BE49-F238E27FC236}">
                      <a16:creationId xmlns:a16="http://schemas.microsoft.com/office/drawing/2014/main" id="{6355D7DF-4263-291F-2DAB-6B383D30102A}"/>
                    </a:ext>
                  </a:extLst>
                </p:cNvPr>
                <p:cNvPicPr>
                  <a:picLocks noGrp="1" noRot="1" noChangeAspect="1" noMove="1" noResize="1" noEditPoints="1" noAdjustHandles="1" noChangeArrowheads="1" noChangeShapeType="1"/>
                </p:cNvPicPr>
                <p:nvPr/>
              </p:nvPicPr>
              <p:blipFill>
                <a:blip r:embed="rId10"/>
                <a:stretch>
                  <a:fillRect/>
                </a:stretch>
              </p:blipFill>
              <p:spPr>
                <a:xfrm>
                  <a:off x="11903513" y="1747083"/>
                  <a:ext cx="3059561" cy="3183271"/>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8F7BE8B1-46FC-2A06-A678-DE198DC04D10}"/>
                    </a:ext>
                  </a:extLst>
                </p:cNvPr>
                <p:cNvGraphicFramePr>
                  <a:graphicFrameLocks noChangeAspect="1"/>
                </p:cNvGraphicFramePr>
                <p:nvPr/>
              </p:nvGraphicFramePr>
              <p:xfrm>
                <a:off x="-5677278" y="3140077"/>
                <a:ext cx="3048000" cy="1492250"/>
              </p:xfrm>
              <a:graphic>
                <a:graphicData uri="http://schemas.microsoft.com/office/powerpoint/2016/slidezoom">
                  <pslz:sldZm>
                    <pslz:sldZmObj sldId="281" cId="3673478666">
                      <pslz:zmPr id="{DD44C82F-7B0E-4467-ACB1-AAF49601E953}" transitionDur="1000">
                        <p166:blipFill xmlns:p166="http://schemas.microsoft.com/office/powerpoint/2016/6/main">
                          <a:blip r:embed="rId11"/>
                          <a:stretch>
                            <a:fillRect/>
                          </a:stretch>
                        </p166:blipFill>
                        <p166:spPr xmlns:p166="http://schemas.microsoft.com/office/powerpoint/2016/6/main">
                          <a:xfrm>
                            <a:off x="0" y="0"/>
                            <a:ext cx="3059561" cy="3183271"/>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8F7BE8B1-46FC-2A06-A678-DE198DC04D10}"/>
                    </a:ext>
                  </a:extLst>
                </p:cNvPr>
                <p:cNvPicPr>
                  <a:picLocks noGrp="1" noRot="1" noChangeAspect="1" noMove="1" noResize="1" noEditPoints="1" noAdjustHandles="1" noChangeArrowheads="1" noChangeShapeType="1"/>
                </p:cNvPicPr>
                <p:nvPr/>
              </p:nvPicPr>
              <p:blipFill>
                <a:blip r:embed="rId12"/>
                <a:stretch>
                  <a:fillRect/>
                </a:stretch>
              </p:blipFill>
              <p:spPr>
                <a:xfrm>
                  <a:off x="15598116" y="1792772"/>
                  <a:ext cx="3059561" cy="3183271"/>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05622E9-A054-F1A2-5363-17DE1A489189}"/>
                    </a:ext>
                  </a:extLst>
                </p:cNvPr>
                <p:cNvGraphicFramePr>
                  <a:graphicFrameLocks noChangeAspect="1"/>
                </p:cNvGraphicFramePr>
                <p:nvPr/>
              </p:nvGraphicFramePr>
              <p:xfrm>
                <a:off x="-2209701" y="3133231"/>
                <a:ext cx="3048000" cy="1492250"/>
              </p:xfrm>
              <a:graphic>
                <a:graphicData uri="http://schemas.microsoft.com/office/powerpoint/2016/slidezoom">
                  <pslz:sldZm>
                    <pslz:sldZmObj sldId="282" cId="3892021338">
                      <pslz:zmPr id="{87F5142A-5F29-4B29-BCF1-7FED63E0582E}" transitionDur="1000">
                        <p166:blipFill xmlns:p166="http://schemas.microsoft.com/office/powerpoint/2016/6/main">
                          <a:blip r:embed="rId13"/>
                          <a:stretch>
                            <a:fillRect/>
                          </a:stretch>
                        </p166:blipFill>
                        <p166:spPr xmlns:p166="http://schemas.microsoft.com/office/powerpoint/2016/6/main">
                          <a:xfrm>
                            <a:off x="0" y="0"/>
                            <a:ext cx="3059561" cy="3183271"/>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5" name="Slide Zoom 14">
                  <a:extLst>
                    <a:ext uri="{FF2B5EF4-FFF2-40B4-BE49-F238E27FC236}">
                      <a16:creationId xmlns:a16="http://schemas.microsoft.com/office/drawing/2014/main" id="{B05622E9-A054-F1A2-5363-17DE1A489189}"/>
                    </a:ext>
                  </a:extLst>
                </p:cNvPr>
                <p:cNvPicPr>
                  <a:picLocks noGrp="1" noRot="1" noChangeAspect="1" noMove="1" noResize="1" noEditPoints="1" noAdjustHandles="1" noChangeArrowheads="1" noChangeShapeType="1"/>
                </p:cNvPicPr>
                <p:nvPr/>
              </p:nvPicPr>
              <p:blipFill>
                <a:blip r:embed="rId14"/>
                <a:stretch>
                  <a:fillRect/>
                </a:stretch>
              </p:blipFill>
              <p:spPr>
                <a:xfrm>
                  <a:off x="19078845" y="1778168"/>
                  <a:ext cx="3059561" cy="3183271"/>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F04EDCBD-4016-F430-59FF-0048B1070B0D}"/>
                    </a:ext>
                  </a:extLst>
                </p:cNvPr>
                <p:cNvGraphicFramePr>
                  <a:graphicFrameLocks noChangeAspect="1"/>
                </p:cNvGraphicFramePr>
                <p:nvPr/>
              </p:nvGraphicFramePr>
              <p:xfrm>
                <a:off x="1279886" y="3133231"/>
                <a:ext cx="3048000" cy="1492250"/>
              </p:xfrm>
              <a:graphic>
                <a:graphicData uri="http://schemas.microsoft.com/office/powerpoint/2016/slidezoom">
                  <pslz:sldZm>
                    <pslz:sldZmObj sldId="298" cId="1108172924">
                      <pslz:zmPr id="{520B7CDF-677D-4DBC-A2EB-F705E0A824B5}" transitionDur="1000">
                        <p166:blipFill xmlns:p166="http://schemas.microsoft.com/office/powerpoint/2016/6/main">
                          <a:blip r:embed="rId15"/>
                          <a:stretch>
                            <a:fillRect/>
                          </a:stretch>
                        </p166:blipFill>
                        <p166:spPr xmlns:p166="http://schemas.microsoft.com/office/powerpoint/2016/6/main">
                          <a:xfrm>
                            <a:off x="0" y="0"/>
                            <a:ext cx="3059561" cy="3183271"/>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7" name="Slide Zoom 16">
                  <a:extLst>
                    <a:ext uri="{FF2B5EF4-FFF2-40B4-BE49-F238E27FC236}">
                      <a16:creationId xmlns:a16="http://schemas.microsoft.com/office/drawing/2014/main" id="{F04EDCBD-4016-F430-59FF-0048B1070B0D}"/>
                    </a:ext>
                  </a:extLst>
                </p:cNvPr>
                <p:cNvPicPr>
                  <a:picLocks noGrp="1" noRot="1" noChangeAspect="1" noMove="1" noResize="1" noEditPoints="1" noAdjustHandles="1" noChangeArrowheads="1" noChangeShapeType="1"/>
                </p:cNvPicPr>
                <p:nvPr/>
              </p:nvPicPr>
              <p:blipFill>
                <a:blip r:embed="rId16"/>
                <a:stretch>
                  <a:fillRect/>
                </a:stretch>
              </p:blipFill>
              <p:spPr>
                <a:xfrm>
                  <a:off x="22581667" y="1778168"/>
                  <a:ext cx="3059561" cy="3183271"/>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E382DC1-01E6-B756-16F1-340B6A761495}"/>
                    </a:ext>
                  </a:extLst>
                </p:cNvPr>
                <p:cNvGraphicFramePr>
                  <a:graphicFrameLocks noChangeAspect="1"/>
                </p:cNvGraphicFramePr>
                <p:nvPr/>
              </p:nvGraphicFramePr>
              <p:xfrm>
                <a:off x="4817072" y="3118659"/>
                <a:ext cx="3048000" cy="1492250"/>
              </p:xfrm>
              <a:graphic>
                <a:graphicData uri="http://schemas.microsoft.com/office/powerpoint/2016/slidezoom">
                  <pslz:sldZm>
                    <pslz:sldZmObj sldId="292" cId="2752981357">
                      <pslz:zmPr id="{BC9BE47C-F854-440A-856A-9F11EDD58BAC}" transitionDur="1000">
                        <p166:blipFill xmlns:p166="http://schemas.microsoft.com/office/powerpoint/2016/6/main">
                          <a:blip r:embed="rId17"/>
                          <a:stretch>
                            <a:fillRect/>
                          </a:stretch>
                        </p166:blipFill>
                        <p166:spPr xmlns:p166="http://schemas.microsoft.com/office/powerpoint/2016/6/main">
                          <a:xfrm>
                            <a:off x="0" y="0"/>
                            <a:ext cx="3059561" cy="3183271"/>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9" name="Slide Zoom 18">
                  <a:extLst>
                    <a:ext uri="{FF2B5EF4-FFF2-40B4-BE49-F238E27FC236}">
                      <a16:creationId xmlns:a16="http://schemas.microsoft.com/office/drawing/2014/main" id="{6E382DC1-01E6-B756-16F1-340B6A761495}"/>
                    </a:ext>
                  </a:extLst>
                </p:cNvPr>
                <p:cNvPicPr>
                  <a:picLocks noGrp="1" noRot="1" noChangeAspect="1" noMove="1" noResize="1" noEditPoints="1" noAdjustHandles="1" noChangeArrowheads="1" noChangeShapeType="1"/>
                </p:cNvPicPr>
                <p:nvPr/>
              </p:nvPicPr>
              <p:blipFill>
                <a:blip r:embed="rId18"/>
                <a:stretch>
                  <a:fillRect/>
                </a:stretch>
              </p:blipFill>
              <p:spPr>
                <a:xfrm>
                  <a:off x="26132269" y="1747083"/>
                  <a:ext cx="3059561" cy="3183271"/>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F768DD28-D777-C1CE-6BC7-A82110884A2D}"/>
                    </a:ext>
                  </a:extLst>
                </p:cNvPr>
                <p:cNvGraphicFramePr>
                  <a:graphicFrameLocks noChangeAspect="1"/>
                </p:cNvGraphicFramePr>
                <p:nvPr/>
              </p:nvGraphicFramePr>
              <p:xfrm>
                <a:off x="8284649" y="3140077"/>
                <a:ext cx="3048000" cy="1492250"/>
              </p:xfrm>
              <a:graphic>
                <a:graphicData uri="http://schemas.microsoft.com/office/powerpoint/2016/slidezoom">
                  <pslz:sldZm>
                    <pslz:sldZmObj sldId="297" cId="3783380453">
                      <pslz:zmPr id="{F2B08E44-7C82-4A9D-86A1-C7DD63A77D74}" transitionDur="1000">
                        <p166:blipFill xmlns:p166="http://schemas.microsoft.com/office/powerpoint/2016/6/main">
                          <a:blip r:embed="rId19"/>
                          <a:stretch>
                            <a:fillRect/>
                          </a:stretch>
                        </p166:blipFill>
                        <p166:spPr xmlns:p166="http://schemas.microsoft.com/office/powerpoint/2016/6/main">
                          <a:xfrm>
                            <a:off x="0" y="0"/>
                            <a:ext cx="3059561" cy="3183271"/>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1" name="Slide Zoom 20">
                  <a:extLst>
                    <a:ext uri="{FF2B5EF4-FFF2-40B4-BE49-F238E27FC236}">
                      <a16:creationId xmlns:a16="http://schemas.microsoft.com/office/drawing/2014/main" id="{F768DD28-D777-C1CE-6BC7-A82110884A2D}"/>
                    </a:ext>
                  </a:extLst>
                </p:cNvPr>
                <p:cNvPicPr>
                  <a:picLocks noGrp="1" noRot="1" noChangeAspect="1" noMove="1" noResize="1" noEditPoints="1" noAdjustHandles="1" noChangeArrowheads="1" noChangeShapeType="1"/>
                </p:cNvPicPr>
                <p:nvPr/>
              </p:nvPicPr>
              <p:blipFill>
                <a:blip r:embed="rId20"/>
                <a:stretch>
                  <a:fillRect/>
                </a:stretch>
              </p:blipFill>
              <p:spPr>
                <a:xfrm>
                  <a:off x="29612998" y="1792772"/>
                  <a:ext cx="3059561" cy="3183271"/>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B079B947-851A-7B99-E3B3-52887ED06FB3}"/>
                    </a:ext>
                  </a:extLst>
                </p:cNvPr>
                <p:cNvGraphicFramePr>
                  <a:graphicFrameLocks noChangeAspect="1"/>
                </p:cNvGraphicFramePr>
                <p:nvPr/>
              </p:nvGraphicFramePr>
              <p:xfrm>
                <a:off x="11837833" y="3140077"/>
                <a:ext cx="3048000" cy="1492250"/>
              </p:xfrm>
              <a:graphic>
                <a:graphicData uri="http://schemas.microsoft.com/office/powerpoint/2016/slidezoom">
                  <pslz:sldZm>
                    <pslz:sldZmObj sldId="299" cId="2710794926">
                      <pslz:zmPr id="{FB11AF83-6594-4282-8886-45EDF5AD8DFE}" transitionDur="1000">
                        <p166:blipFill xmlns:p166="http://schemas.microsoft.com/office/powerpoint/2016/6/main">
                          <a:blip r:embed="rId21"/>
                          <a:stretch>
                            <a:fillRect/>
                          </a:stretch>
                        </p166:blipFill>
                        <p166:spPr xmlns:p166="http://schemas.microsoft.com/office/powerpoint/2016/6/main">
                          <a:xfrm>
                            <a:off x="0" y="0"/>
                            <a:ext cx="3059561" cy="3183271"/>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3" name="Slide Zoom 22">
                  <a:extLst>
                    <a:ext uri="{FF2B5EF4-FFF2-40B4-BE49-F238E27FC236}">
                      <a16:creationId xmlns:a16="http://schemas.microsoft.com/office/drawing/2014/main" id="{B079B947-851A-7B99-E3B3-52887ED06FB3}"/>
                    </a:ext>
                  </a:extLst>
                </p:cNvPr>
                <p:cNvPicPr>
                  <a:picLocks noGrp="1" noRot="1" noChangeAspect="1" noMove="1" noResize="1" noEditPoints="1" noAdjustHandles="1" noChangeArrowheads="1" noChangeShapeType="1"/>
                </p:cNvPicPr>
                <p:nvPr/>
              </p:nvPicPr>
              <p:blipFill>
                <a:blip r:embed="rId22"/>
                <a:stretch>
                  <a:fillRect/>
                </a:stretch>
              </p:blipFill>
              <p:spPr>
                <a:xfrm>
                  <a:off x="33179659" y="1792772"/>
                  <a:ext cx="3059561" cy="3183271"/>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06A8216-3B6C-A64C-FBCB-9FBEB2577F70}"/>
                    </a:ext>
                  </a:extLst>
                </p:cNvPr>
                <p:cNvGraphicFramePr>
                  <a:graphicFrameLocks noChangeAspect="1"/>
                </p:cNvGraphicFramePr>
                <p:nvPr/>
              </p:nvGraphicFramePr>
              <p:xfrm>
                <a:off x="15352865" y="3133231"/>
                <a:ext cx="3048000" cy="1492250"/>
              </p:xfrm>
              <a:graphic>
                <a:graphicData uri="http://schemas.microsoft.com/office/powerpoint/2016/slidezoom">
                  <pslz:sldZm>
                    <pslz:sldZmObj sldId="300" cId="345198691">
                      <pslz:zmPr id="{CA7FBDF1-4852-42B0-928C-DF33AA7C8F54}" transitionDur="1000">
                        <p166:blipFill xmlns:p166="http://schemas.microsoft.com/office/powerpoint/2016/6/main">
                          <a:blip r:embed="rId23"/>
                          <a:stretch>
                            <a:fillRect/>
                          </a:stretch>
                        </p166:blipFill>
                        <p166:spPr xmlns:p166="http://schemas.microsoft.com/office/powerpoint/2016/6/main">
                          <a:xfrm>
                            <a:off x="0" y="0"/>
                            <a:ext cx="3059561" cy="3183271"/>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5" name="Slide Zoom 24">
                  <a:extLst>
                    <a:ext uri="{FF2B5EF4-FFF2-40B4-BE49-F238E27FC236}">
                      <a16:creationId xmlns:a16="http://schemas.microsoft.com/office/drawing/2014/main" id="{806A8216-3B6C-A64C-FBCB-9FBEB2577F70}"/>
                    </a:ext>
                  </a:extLst>
                </p:cNvPr>
                <p:cNvPicPr>
                  <a:picLocks noGrp="1" noRot="1" noChangeAspect="1" noMove="1" noResize="1" noEditPoints="1" noAdjustHandles="1" noChangeArrowheads="1" noChangeShapeType="1"/>
                </p:cNvPicPr>
                <p:nvPr/>
              </p:nvPicPr>
              <p:blipFill>
                <a:blip r:embed="rId24"/>
                <a:stretch>
                  <a:fillRect/>
                </a:stretch>
              </p:blipFill>
              <p:spPr>
                <a:xfrm>
                  <a:off x="36708023" y="1778168"/>
                  <a:ext cx="3059561" cy="3183271"/>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9E48EAA6-70BE-3CFC-05CB-A5A8CE8BA29D}"/>
                    </a:ext>
                  </a:extLst>
                </p:cNvPr>
                <p:cNvGraphicFramePr>
                  <a:graphicFrameLocks noChangeAspect="1"/>
                </p:cNvGraphicFramePr>
                <p:nvPr/>
              </p:nvGraphicFramePr>
              <p:xfrm>
                <a:off x="18731195" y="3133231"/>
                <a:ext cx="3048000" cy="1492250"/>
              </p:xfrm>
              <a:graphic>
                <a:graphicData uri="http://schemas.microsoft.com/office/powerpoint/2016/slidezoom">
                  <pslz:sldZm>
                    <pslz:sldZmObj sldId="289" cId="2116555242">
                      <pslz:zmPr id="{C1FE280B-F83A-4676-8573-7A2CB88577BF}" transitionDur="1000">
                        <p166:blipFill xmlns:p166="http://schemas.microsoft.com/office/powerpoint/2016/6/main">
                          <a:blip r:embed="rId25"/>
                          <a:stretch>
                            <a:fillRect/>
                          </a:stretch>
                        </p166:blipFill>
                        <p166:spPr xmlns:p166="http://schemas.microsoft.com/office/powerpoint/2016/6/main">
                          <a:xfrm>
                            <a:off x="0" y="0"/>
                            <a:ext cx="3059561" cy="3183271"/>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7" name="Slide Zoom 26">
                  <a:extLst>
                    <a:ext uri="{FF2B5EF4-FFF2-40B4-BE49-F238E27FC236}">
                      <a16:creationId xmlns:a16="http://schemas.microsoft.com/office/drawing/2014/main" id="{9E48EAA6-70BE-3CFC-05CB-A5A8CE8BA29D}"/>
                    </a:ext>
                  </a:extLst>
                </p:cNvPr>
                <p:cNvPicPr>
                  <a:picLocks noGrp="1" noRot="1" noChangeAspect="1" noMove="1" noResize="1" noEditPoints="1" noAdjustHandles="1" noChangeArrowheads="1" noChangeShapeType="1"/>
                </p:cNvPicPr>
                <p:nvPr/>
              </p:nvPicPr>
              <p:blipFill>
                <a:blip r:embed="rId26"/>
                <a:stretch>
                  <a:fillRect/>
                </a:stretch>
              </p:blipFill>
              <p:spPr>
                <a:xfrm>
                  <a:off x="40099166" y="1778168"/>
                  <a:ext cx="3059561" cy="3183271"/>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C6C62B64-DD9E-1191-6F04-5C22994C534B}"/>
                    </a:ext>
                  </a:extLst>
                </p:cNvPr>
                <p:cNvGraphicFramePr>
                  <a:graphicFrameLocks noChangeAspect="1"/>
                </p:cNvGraphicFramePr>
                <p:nvPr/>
              </p:nvGraphicFramePr>
              <p:xfrm>
                <a:off x="21973341" y="3133231"/>
                <a:ext cx="3048000" cy="1492250"/>
              </p:xfrm>
              <a:graphic>
                <a:graphicData uri="http://schemas.microsoft.com/office/powerpoint/2016/slidezoom">
                  <pslz:sldZm>
                    <pslz:sldZmObj sldId="288" cId="3201962525">
                      <pslz:zmPr id="{0406A83B-F720-4205-8532-9C18C1EFAE9A}" transitionDur="1000">
                        <p166:blipFill xmlns:p166="http://schemas.microsoft.com/office/powerpoint/2016/6/main">
                          <a:blip r:embed="rId27"/>
                          <a:stretch>
                            <a:fillRect/>
                          </a:stretch>
                        </p166:blipFill>
                        <p166:spPr xmlns:p166="http://schemas.microsoft.com/office/powerpoint/2016/6/main">
                          <a:xfrm>
                            <a:off x="0" y="0"/>
                            <a:ext cx="3059561" cy="3183271"/>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9" name="Slide Zoom 28">
                  <a:extLst>
                    <a:ext uri="{FF2B5EF4-FFF2-40B4-BE49-F238E27FC236}">
                      <a16:creationId xmlns:a16="http://schemas.microsoft.com/office/drawing/2014/main" id="{C6C62B64-DD9E-1191-6F04-5C22994C534B}"/>
                    </a:ext>
                  </a:extLst>
                </p:cNvPr>
                <p:cNvPicPr>
                  <a:picLocks noGrp="1" noRot="1" noChangeAspect="1" noMove="1" noResize="1" noEditPoints="1" noAdjustHandles="1" noChangeArrowheads="1" noChangeShapeType="1"/>
                </p:cNvPicPr>
                <p:nvPr/>
              </p:nvPicPr>
              <p:blipFill>
                <a:blip r:embed="rId28"/>
                <a:stretch>
                  <a:fillRect/>
                </a:stretch>
              </p:blipFill>
              <p:spPr>
                <a:xfrm>
                  <a:off x="43353609" y="1778168"/>
                  <a:ext cx="3059561" cy="3183271"/>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D441B5A2-0B08-9CB8-0A2A-0CE55493BC46}"/>
                    </a:ext>
                  </a:extLst>
                </p:cNvPr>
                <p:cNvGraphicFramePr>
                  <a:graphicFrameLocks noChangeAspect="1"/>
                </p:cNvGraphicFramePr>
                <p:nvPr/>
              </p:nvGraphicFramePr>
              <p:xfrm>
                <a:off x="25517032" y="3133231"/>
                <a:ext cx="3048000" cy="1492250"/>
              </p:xfrm>
              <a:graphic>
                <a:graphicData uri="http://schemas.microsoft.com/office/powerpoint/2016/slidezoom">
                  <pslz:sldZm>
                    <pslz:sldZmObj sldId="303" cId="334332280">
                      <pslz:zmPr id="{7E63AFCA-F836-45F9-AD4A-98324ABB6DEB}" transitionDur="1000">
                        <p166:blipFill xmlns:p166="http://schemas.microsoft.com/office/powerpoint/2016/6/main">
                          <a:blip r:embed="rId29"/>
                          <a:stretch>
                            <a:fillRect/>
                          </a:stretch>
                        </p166:blipFill>
                        <p166:spPr xmlns:p166="http://schemas.microsoft.com/office/powerpoint/2016/6/main">
                          <a:xfrm>
                            <a:off x="0" y="0"/>
                            <a:ext cx="3059561" cy="3183271"/>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1" name="Slide Zoom 30">
                  <a:extLst>
                    <a:ext uri="{FF2B5EF4-FFF2-40B4-BE49-F238E27FC236}">
                      <a16:creationId xmlns:a16="http://schemas.microsoft.com/office/drawing/2014/main" id="{D441B5A2-0B08-9CB8-0A2A-0CE55493BC46}"/>
                    </a:ext>
                  </a:extLst>
                </p:cNvPr>
                <p:cNvPicPr>
                  <a:picLocks noGrp="1" noRot="1" noChangeAspect="1" noMove="1" noResize="1" noEditPoints="1" noAdjustHandles="1" noChangeArrowheads="1" noChangeShapeType="1"/>
                </p:cNvPicPr>
                <p:nvPr/>
              </p:nvPicPr>
              <p:blipFill>
                <a:blip r:embed="rId30"/>
                <a:stretch>
                  <a:fillRect/>
                </a:stretch>
              </p:blipFill>
              <p:spPr>
                <a:xfrm>
                  <a:off x="46910741" y="1778168"/>
                  <a:ext cx="3059561" cy="3183271"/>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DCAED793-7979-4350-6BBA-EFB55D6DE57C}"/>
                    </a:ext>
                  </a:extLst>
                </p:cNvPr>
                <p:cNvGraphicFramePr>
                  <a:graphicFrameLocks noChangeAspect="1"/>
                </p:cNvGraphicFramePr>
                <p:nvPr/>
              </p:nvGraphicFramePr>
              <p:xfrm>
                <a:off x="29079710" y="3118659"/>
                <a:ext cx="3048000" cy="1492250"/>
              </p:xfrm>
              <a:graphic>
                <a:graphicData uri="http://schemas.microsoft.com/office/powerpoint/2016/slidezoom">
                  <pslz:sldZm>
                    <pslz:sldZmObj sldId="301" cId="3603784345">
                      <pslz:zmPr id="{103EF517-2F4F-411E-B03A-FCBFB139309C}" transitionDur="1000">
                        <p166:blipFill xmlns:p166="http://schemas.microsoft.com/office/powerpoint/2016/6/main">
                          <a:blip r:embed="rId31"/>
                          <a:stretch>
                            <a:fillRect/>
                          </a:stretch>
                        </p166:blipFill>
                        <p166:spPr xmlns:p166="http://schemas.microsoft.com/office/powerpoint/2016/6/main">
                          <a:xfrm>
                            <a:off x="0" y="0"/>
                            <a:ext cx="3059561" cy="3183271"/>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3" name="Slide Zoom 32">
                  <a:extLst>
                    <a:ext uri="{FF2B5EF4-FFF2-40B4-BE49-F238E27FC236}">
                      <a16:creationId xmlns:a16="http://schemas.microsoft.com/office/drawing/2014/main" id="{DCAED793-7979-4350-6BBA-EFB55D6DE57C}"/>
                    </a:ext>
                  </a:extLst>
                </p:cNvPr>
                <p:cNvPicPr>
                  <a:picLocks noGrp="1" noRot="1" noChangeAspect="1" noMove="1" noResize="1" noEditPoints="1" noAdjustHandles="1" noChangeArrowheads="1" noChangeShapeType="1"/>
                </p:cNvPicPr>
                <p:nvPr/>
              </p:nvPicPr>
              <p:blipFill>
                <a:blip r:embed="rId30"/>
                <a:stretch>
                  <a:fillRect/>
                </a:stretch>
              </p:blipFill>
              <p:spPr>
                <a:xfrm>
                  <a:off x="50486931" y="1747083"/>
                  <a:ext cx="3059561" cy="3183271"/>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546BA97C-F39F-1F5A-C856-8A56AD555EF7}"/>
                    </a:ext>
                  </a:extLst>
                </p:cNvPr>
                <p:cNvGraphicFramePr>
                  <a:graphicFrameLocks noChangeAspect="1"/>
                </p:cNvGraphicFramePr>
                <p:nvPr/>
              </p:nvGraphicFramePr>
              <p:xfrm>
                <a:off x="32516003" y="3079115"/>
                <a:ext cx="3048000" cy="1492250"/>
              </p:xfrm>
              <a:graphic>
                <a:graphicData uri="http://schemas.microsoft.com/office/powerpoint/2016/slidezoom">
                  <pslz:sldZm>
                    <pslz:sldZmObj sldId="302" cId="2830284224">
                      <pslz:zmPr id="{53CD1713-0150-4BED-9FFA-3D7FB35CBF1D}" transitionDur="1000">
                        <p166:blipFill xmlns:p166="http://schemas.microsoft.com/office/powerpoint/2016/6/main">
                          <a:blip r:embed="rId32"/>
                          <a:stretch>
                            <a:fillRect/>
                          </a:stretch>
                        </p166:blipFill>
                        <p166:spPr xmlns:p166="http://schemas.microsoft.com/office/powerpoint/2016/6/main">
                          <a:xfrm>
                            <a:off x="0" y="0"/>
                            <a:ext cx="3059561" cy="3183271"/>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5" name="Slide Zoom 34">
                  <a:extLst>
                    <a:ext uri="{FF2B5EF4-FFF2-40B4-BE49-F238E27FC236}">
                      <a16:creationId xmlns:a16="http://schemas.microsoft.com/office/drawing/2014/main" id="{546BA97C-F39F-1F5A-C856-8A56AD555EF7}"/>
                    </a:ext>
                  </a:extLst>
                </p:cNvPr>
                <p:cNvPicPr>
                  <a:picLocks noGrp="1" noRot="1" noChangeAspect="1" noMove="1" noResize="1" noEditPoints="1" noAdjustHandles="1" noChangeArrowheads="1" noChangeShapeType="1"/>
                </p:cNvPicPr>
                <p:nvPr/>
              </p:nvPicPr>
              <p:blipFill>
                <a:blip r:embed="rId30"/>
                <a:stretch>
                  <a:fillRect/>
                </a:stretch>
              </p:blipFill>
              <p:spPr>
                <a:xfrm>
                  <a:off x="53936258" y="1662728"/>
                  <a:ext cx="3059561" cy="3183271"/>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FD065678-3E12-3463-D994-EABB92FF500B}"/>
                    </a:ext>
                  </a:extLst>
                </p:cNvPr>
                <p:cNvGraphicFramePr>
                  <a:graphicFrameLocks noChangeAspect="1"/>
                </p:cNvGraphicFramePr>
                <p:nvPr/>
              </p:nvGraphicFramePr>
              <p:xfrm>
                <a:off x="35995186" y="3079115"/>
                <a:ext cx="3048000" cy="1492250"/>
              </p:xfrm>
              <a:graphic>
                <a:graphicData uri="http://schemas.microsoft.com/office/powerpoint/2016/slidezoom">
                  <pslz:sldZm>
                    <pslz:sldZmObj sldId="304" cId="2757602925">
                      <pslz:zmPr id="{97962E41-1D64-445F-8AA3-FDABE32DABEB}" transitionDur="1000">
                        <p166:blipFill xmlns:p166="http://schemas.microsoft.com/office/powerpoint/2016/6/main">
                          <a:blip r:embed="rId33"/>
                          <a:stretch>
                            <a:fillRect/>
                          </a:stretch>
                        </p166:blipFill>
                        <p166:spPr xmlns:p166="http://schemas.microsoft.com/office/powerpoint/2016/6/main">
                          <a:xfrm>
                            <a:off x="0" y="0"/>
                            <a:ext cx="3059561" cy="3183271"/>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7" name="Slide Zoom 36">
                  <a:extLst>
                    <a:ext uri="{FF2B5EF4-FFF2-40B4-BE49-F238E27FC236}">
                      <a16:creationId xmlns:a16="http://schemas.microsoft.com/office/drawing/2014/main" id="{FD065678-3E12-3463-D994-EABB92FF500B}"/>
                    </a:ext>
                  </a:extLst>
                </p:cNvPr>
                <p:cNvPicPr>
                  <a:picLocks noGrp="1" noRot="1" noChangeAspect="1" noMove="1" noResize="1" noEditPoints="1" noAdjustHandles="1" noChangeArrowheads="1" noChangeShapeType="1"/>
                </p:cNvPicPr>
                <p:nvPr/>
              </p:nvPicPr>
              <p:blipFill>
                <a:blip r:embed="rId30"/>
                <a:stretch>
                  <a:fillRect/>
                </a:stretch>
              </p:blipFill>
              <p:spPr>
                <a:xfrm>
                  <a:off x="57428637" y="1662728"/>
                  <a:ext cx="3059561" cy="3183271"/>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B88E41BC-A3A6-0F22-F446-1DFD7DD18B49}"/>
                    </a:ext>
                  </a:extLst>
                </p:cNvPr>
                <p:cNvGraphicFramePr>
                  <a:graphicFrameLocks noChangeAspect="1"/>
                </p:cNvGraphicFramePr>
                <p:nvPr/>
              </p:nvGraphicFramePr>
              <p:xfrm>
                <a:off x="39396229" y="3079115"/>
                <a:ext cx="3048000" cy="1492250"/>
              </p:xfrm>
              <a:graphic>
                <a:graphicData uri="http://schemas.microsoft.com/office/powerpoint/2016/slidezoom">
                  <pslz:sldZm>
                    <pslz:sldZmObj sldId="284" cId="2870846738">
                      <pslz:zmPr id="{E46B82F2-1BE4-4C98-9273-3C07B1864BB7}" transitionDur="1000">
                        <p166:blipFill xmlns:p166="http://schemas.microsoft.com/office/powerpoint/2016/6/main">
                          <a:blip r:embed="rId34"/>
                          <a:stretch>
                            <a:fillRect/>
                          </a:stretch>
                        </p166:blipFill>
                        <p166:spPr xmlns:p166="http://schemas.microsoft.com/office/powerpoint/2016/6/main">
                          <a:xfrm>
                            <a:off x="0" y="0"/>
                            <a:ext cx="3059561" cy="3183271"/>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9" name="Slide Zoom 38">
                  <a:extLst>
                    <a:ext uri="{FF2B5EF4-FFF2-40B4-BE49-F238E27FC236}">
                      <a16:creationId xmlns:a16="http://schemas.microsoft.com/office/drawing/2014/main" id="{B88E41BC-A3A6-0F22-F446-1DFD7DD18B49}"/>
                    </a:ext>
                  </a:extLst>
                </p:cNvPr>
                <p:cNvPicPr>
                  <a:picLocks noGrp="1" noRot="1" noChangeAspect="1" noMove="1" noResize="1" noEditPoints="1" noAdjustHandles="1" noChangeArrowheads="1" noChangeShapeType="1"/>
                </p:cNvPicPr>
                <p:nvPr/>
              </p:nvPicPr>
              <p:blipFill>
                <a:blip r:embed="rId35"/>
                <a:stretch>
                  <a:fillRect/>
                </a:stretch>
              </p:blipFill>
              <p:spPr>
                <a:xfrm>
                  <a:off x="60842579" y="1662728"/>
                  <a:ext cx="3059561" cy="3183271"/>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B9AB4336-E435-1371-B024-AAAB7388F0D3}"/>
                    </a:ext>
                  </a:extLst>
                </p:cNvPr>
                <p:cNvGraphicFramePr>
                  <a:graphicFrameLocks noChangeAspect="1"/>
                </p:cNvGraphicFramePr>
                <p:nvPr/>
              </p:nvGraphicFramePr>
              <p:xfrm>
                <a:off x="42812312" y="3041015"/>
                <a:ext cx="3048000" cy="1492250"/>
              </p:xfrm>
              <a:graphic>
                <a:graphicData uri="http://schemas.microsoft.com/office/powerpoint/2016/slidezoom">
                  <pslz:sldZm>
                    <pslz:sldZmObj sldId="307" cId="2340982362">
                      <pslz:zmPr id="{154011D6-9E1A-4FD0-815D-0430E7D70AA3}" transitionDur="1000">
                        <p166:blipFill xmlns:p166="http://schemas.microsoft.com/office/powerpoint/2016/6/main">
                          <a:blip r:embed="rId36"/>
                          <a:stretch>
                            <a:fillRect/>
                          </a:stretch>
                        </p166:blipFill>
                        <p166:spPr xmlns:p166="http://schemas.microsoft.com/office/powerpoint/2016/6/main">
                          <a:xfrm>
                            <a:off x="0" y="0"/>
                            <a:ext cx="3059561" cy="3183271"/>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1" name="Slide Zoom 40">
                  <a:extLst>
                    <a:ext uri="{FF2B5EF4-FFF2-40B4-BE49-F238E27FC236}">
                      <a16:creationId xmlns:a16="http://schemas.microsoft.com/office/drawing/2014/main" id="{B9AB4336-E435-1371-B024-AAAB7388F0D3}"/>
                    </a:ext>
                  </a:extLst>
                </p:cNvPr>
                <p:cNvPicPr>
                  <a:picLocks noGrp="1" noRot="1" noChangeAspect="1" noMove="1" noResize="1" noEditPoints="1" noAdjustHandles="1" noChangeArrowheads="1" noChangeShapeType="1"/>
                </p:cNvPicPr>
                <p:nvPr/>
              </p:nvPicPr>
              <p:blipFill>
                <a:blip r:embed="rId37"/>
                <a:stretch>
                  <a:fillRect/>
                </a:stretch>
              </p:blipFill>
              <p:spPr>
                <a:xfrm>
                  <a:off x="64271619" y="1581453"/>
                  <a:ext cx="3059561" cy="3183271"/>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FB2EE65F-6F38-F60E-CE85-49E9A522A6DD}"/>
                    </a:ext>
                  </a:extLst>
                </p:cNvPr>
                <p:cNvGraphicFramePr>
                  <a:graphicFrameLocks noChangeAspect="1"/>
                </p:cNvGraphicFramePr>
                <p:nvPr/>
              </p:nvGraphicFramePr>
              <p:xfrm>
                <a:off x="46291495" y="3041015"/>
                <a:ext cx="3048000" cy="1492250"/>
              </p:xfrm>
              <a:graphic>
                <a:graphicData uri="http://schemas.microsoft.com/office/powerpoint/2016/slidezoom">
                  <pslz:sldZm>
                    <pslz:sldZmObj sldId="305" cId="1904093778">
                      <pslz:zmPr id="{2A76CE1B-9F7C-4594-A5E9-2A96926BE163}" transitionDur="1000">
                        <p166:blipFill xmlns:p166="http://schemas.microsoft.com/office/powerpoint/2016/6/main">
                          <a:blip r:embed="rId38"/>
                          <a:stretch>
                            <a:fillRect/>
                          </a:stretch>
                        </p166:blipFill>
                        <p166:spPr xmlns:p166="http://schemas.microsoft.com/office/powerpoint/2016/6/main">
                          <a:xfrm>
                            <a:off x="0" y="0"/>
                            <a:ext cx="3059561" cy="3183271"/>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3" name="Slide Zoom 42">
                  <a:extLst>
                    <a:ext uri="{FF2B5EF4-FFF2-40B4-BE49-F238E27FC236}">
                      <a16:creationId xmlns:a16="http://schemas.microsoft.com/office/drawing/2014/main" id="{FB2EE65F-6F38-F60E-CE85-49E9A522A6DD}"/>
                    </a:ext>
                  </a:extLst>
                </p:cNvPr>
                <p:cNvPicPr>
                  <a:picLocks noGrp="1" noRot="1" noChangeAspect="1" noMove="1" noResize="1" noEditPoints="1" noAdjustHandles="1" noChangeArrowheads="1" noChangeShapeType="1"/>
                </p:cNvPicPr>
                <p:nvPr/>
              </p:nvPicPr>
              <p:blipFill>
                <a:blip r:embed="rId30"/>
                <a:stretch>
                  <a:fillRect/>
                </a:stretch>
              </p:blipFill>
              <p:spPr>
                <a:xfrm>
                  <a:off x="67763998" y="1581453"/>
                  <a:ext cx="3059561" cy="3183271"/>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97B471DE-9A71-5076-FA24-D13CA723D63C}"/>
                    </a:ext>
                  </a:extLst>
                </p:cNvPr>
                <p:cNvGraphicFramePr>
                  <a:graphicFrameLocks noChangeAspect="1"/>
                </p:cNvGraphicFramePr>
                <p:nvPr/>
              </p:nvGraphicFramePr>
              <p:xfrm>
                <a:off x="49854173" y="3041015"/>
                <a:ext cx="3048000" cy="1492250"/>
              </p:xfrm>
              <a:graphic>
                <a:graphicData uri="http://schemas.microsoft.com/office/powerpoint/2016/slidezoom">
                  <pslz:sldZm>
                    <pslz:sldZmObj sldId="309" cId="3490208895">
                      <pslz:zmPr id="{C88E4904-CE4F-48AE-B7F5-309B9482E746}" transitionDur="1000">
                        <p166:blipFill xmlns:p166="http://schemas.microsoft.com/office/powerpoint/2016/6/main">
                          <a:blip r:embed="rId39"/>
                          <a:stretch>
                            <a:fillRect/>
                          </a:stretch>
                        </p166:blipFill>
                        <p166:spPr xmlns:p166="http://schemas.microsoft.com/office/powerpoint/2016/6/main">
                          <a:xfrm>
                            <a:off x="0" y="0"/>
                            <a:ext cx="3059561" cy="3183271"/>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5" name="Slide Zoom 44">
                  <a:extLst>
                    <a:ext uri="{FF2B5EF4-FFF2-40B4-BE49-F238E27FC236}">
                      <a16:creationId xmlns:a16="http://schemas.microsoft.com/office/drawing/2014/main" id="{97B471DE-9A71-5076-FA24-D13CA723D63C}"/>
                    </a:ext>
                  </a:extLst>
                </p:cNvPr>
                <p:cNvPicPr>
                  <a:picLocks noGrp="1" noRot="1" noChangeAspect="1" noMove="1" noResize="1" noEditPoints="1" noAdjustHandles="1" noChangeArrowheads="1" noChangeShapeType="1"/>
                </p:cNvPicPr>
                <p:nvPr/>
              </p:nvPicPr>
              <p:blipFill>
                <a:blip r:embed="rId30"/>
                <a:stretch>
                  <a:fillRect/>
                </a:stretch>
              </p:blipFill>
              <p:spPr>
                <a:xfrm>
                  <a:off x="71340188" y="1581453"/>
                  <a:ext cx="3059561" cy="3183271"/>
                </a:xfrm>
                <a:prstGeom prst="rect">
                  <a:avLst/>
                </a:prstGeom>
                <a:ln w="3175">
                  <a:solidFill>
                    <a:prstClr val="ltGray"/>
                  </a:solidFill>
                </a:ln>
                <a:effectLst>
                  <a:reflection blurRad="6350" stA="50000" endA="300" endPos="55000" dir="5400000" sy="-100000" algn="bl" rotWithShape="0"/>
                </a:effectLst>
              </p:spPr>
            </p:pic>
          </mc:Fallback>
        </mc:AlternateContent>
      </p:grpSp>
      <p:pic>
        <p:nvPicPr>
          <p:cNvPr id="59" name="Graphic 58" descr="Caret Right outline">
            <a:hlinkClick r:id="" action="ppaction://hlinkshowjump?jump=nextslide"/>
            <a:extLst>
              <a:ext uri="{FF2B5EF4-FFF2-40B4-BE49-F238E27FC236}">
                <a16:creationId xmlns:a16="http://schemas.microsoft.com/office/drawing/2014/main" id="{48D45922-586F-9674-A4DC-B676A144296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1871537" y="5433243"/>
            <a:ext cx="914400" cy="914400"/>
          </a:xfrm>
          <a:prstGeom prst="rect">
            <a:avLst/>
          </a:prstGeom>
        </p:spPr>
      </p:pic>
      <p:pic>
        <p:nvPicPr>
          <p:cNvPr id="61" name="Graphic 60" descr="Caret Left outline">
            <a:hlinkClick r:id="" action="ppaction://hlinkshowjump?jump=previousslide"/>
            <a:extLst>
              <a:ext uri="{FF2B5EF4-FFF2-40B4-BE49-F238E27FC236}">
                <a16:creationId xmlns:a16="http://schemas.microsoft.com/office/drawing/2014/main" id="{D5A6D742-F3F2-C673-0415-C9F81656061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571" y="4976043"/>
            <a:ext cx="914400" cy="914400"/>
          </a:xfrm>
          <a:prstGeom prst="rect">
            <a:avLst/>
          </a:prstGeom>
        </p:spPr>
      </p:pic>
      <p:pic>
        <p:nvPicPr>
          <p:cNvPr id="62" name="Graphic 61" descr="Caret Left outline">
            <a:hlinkClick r:id="" action="ppaction://hlinkshowjump?jump=nextslide"/>
            <a:extLst>
              <a:ext uri="{FF2B5EF4-FFF2-40B4-BE49-F238E27FC236}">
                <a16:creationId xmlns:a16="http://schemas.microsoft.com/office/drawing/2014/main" id="{A80FF0E6-5CD9-402E-5222-6DD999BBBCB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flipH="1">
            <a:off x="10864408" y="4976043"/>
            <a:ext cx="914400" cy="914400"/>
          </a:xfrm>
          <a:prstGeom prst="rect">
            <a:avLst/>
          </a:prstGeom>
        </p:spPr>
      </p:pic>
      <p:grpSp>
        <p:nvGrpSpPr>
          <p:cNvPr id="46" name="Group 45">
            <a:extLst>
              <a:ext uri="{FF2B5EF4-FFF2-40B4-BE49-F238E27FC236}">
                <a16:creationId xmlns:a16="http://schemas.microsoft.com/office/drawing/2014/main" id="{D6076CE2-E3DE-2E82-4270-D304636BB2BB}"/>
              </a:ext>
            </a:extLst>
          </p:cNvPr>
          <p:cNvGrpSpPr/>
          <p:nvPr/>
        </p:nvGrpSpPr>
        <p:grpSpPr>
          <a:xfrm>
            <a:off x="5768611" y="5240777"/>
            <a:ext cx="680754" cy="252000"/>
            <a:chOff x="5768611" y="5240777"/>
            <a:chExt cx="680754" cy="252000"/>
          </a:xfrm>
        </p:grpSpPr>
        <p:sp>
          <p:nvSpPr>
            <p:cNvPr id="47" name="!!start">
              <a:hlinkClick r:id="" action="ppaction://hlinkshowjump?jump=firstslide"/>
              <a:extLst>
                <a:ext uri="{FF2B5EF4-FFF2-40B4-BE49-F238E27FC236}">
                  <a16:creationId xmlns:a16="http://schemas.microsoft.com/office/drawing/2014/main" id="{02DFF2BB-0D24-0766-0B02-560D5AC82347}"/>
                </a:ext>
              </a:extLst>
            </p:cNvPr>
            <p:cNvSpPr/>
            <p:nvPr/>
          </p:nvSpPr>
          <p:spPr>
            <a:xfrm>
              <a:off x="5768611" y="5240777"/>
              <a:ext cx="252000" cy="25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end">
              <a:hlinkClick r:id="rId44" action="ppaction://hlinksldjump"/>
              <a:extLst>
                <a:ext uri="{FF2B5EF4-FFF2-40B4-BE49-F238E27FC236}">
                  <a16:creationId xmlns:a16="http://schemas.microsoft.com/office/drawing/2014/main" id="{39EB590D-4F9B-AB74-FA47-69D903B3318F}"/>
                </a:ext>
              </a:extLst>
            </p:cNvPr>
            <p:cNvSpPr/>
            <p:nvPr/>
          </p:nvSpPr>
          <p:spPr>
            <a:xfrm>
              <a:off x="6197365" y="5240777"/>
              <a:ext cx="252000" cy="25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3795899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ouse&#10;&#10;Description automatically generated">
            <a:extLst>
              <a:ext uri="{FF2B5EF4-FFF2-40B4-BE49-F238E27FC236}">
                <a16:creationId xmlns:a16="http://schemas.microsoft.com/office/drawing/2014/main" id="{76AFFD40-E28E-7E85-6E78-8FE8FAF3D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94" y="0"/>
            <a:ext cx="12191999" cy="6858000"/>
          </a:xfrm>
          <a:prstGeom prst="rect">
            <a:avLst/>
          </a:prstGeom>
        </p:spPr>
      </p:pic>
      <p:grpSp>
        <p:nvGrpSpPr>
          <p:cNvPr id="56" name="Group 55">
            <a:extLst>
              <a:ext uri="{FF2B5EF4-FFF2-40B4-BE49-F238E27FC236}">
                <a16:creationId xmlns:a16="http://schemas.microsoft.com/office/drawing/2014/main" id="{87A10EF2-32B8-F578-85A2-B20AE2FFE3AF}"/>
              </a:ext>
            </a:extLst>
          </p:cNvPr>
          <p:cNvGrpSpPr/>
          <p:nvPr/>
        </p:nvGrpSpPr>
        <p:grpSpPr>
          <a:xfrm>
            <a:off x="-58439604" y="2013038"/>
            <a:ext cx="73131999" cy="3059856"/>
            <a:chOff x="-20293984" y="3041015"/>
            <a:chExt cx="73196157" cy="1591312"/>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001927C-CD1E-5BDF-A275-0985651CDDD6}"/>
                    </a:ext>
                  </a:extLst>
                </p:cNvPr>
                <p:cNvGraphicFramePr>
                  <a:graphicFrameLocks noChangeAspect="1"/>
                </p:cNvGraphicFramePr>
                <p:nvPr/>
              </p:nvGraphicFramePr>
              <p:xfrm>
                <a:off x="-20293984" y="3140077"/>
                <a:ext cx="3048000" cy="1492250"/>
              </p:xfrm>
              <a:graphic>
                <a:graphicData uri="http://schemas.microsoft.com/office/powerpoint/2016/slidezoom">
                  <pslz:sldZm>
                    <pslz:sldZmObj sldId="312" cId="3211009651">
                      <pslz:zmPr id="{C91E5B0B-BA16-4755-9B2A-38AB8DDE791F}" transitionDur="1000">
                        <p166:blipFill xmlns:p166="http://schemas.microsoft.com/office/powerpoint/2016/6/main">
                          <a:blip r:embed="rId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5" name="Slide Zoom 4">
                  <a:extLst>
                    <a:ext uri="{FF2B5EF4-FFF2-40B4-BE49-F238E27FC236}">
                      <a16:creationId xmlns:a16="http://schemas.microsoft.com/office/drawing/2014/main" id="{7001927C-CD1E-5BDF-A275-0985651CDDD6}"/>
                    </a:ext>
                  </a:extLst>
                </p:cNvPr>
                <p:cNvPicPr>
                  <a:picLocks noGrp="1" noRot="1" noChangeAspect="1" noMove="1" noResize="1" noEditPoints="1" noAdjustHandles="1" noChangeArrowheads="1" noChangeShapeType="1"/>
                </p:cNvPicPr>
                <p:nvPr/>
              </p:nvPicPr>
              <p:blipFill>
                <a:blip r:embed="rId4"/>
                <a:stretch>
                  <a:fillRect/>
                </a:stretch>
              </p:blipFill>
              <p:spPr>
                <a:xfrm>
                  <a:off x="-58439604" y="22035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F45598F-F90C-F285-4E58-EB75418BB9A5}"/>
                    </a:ext>
                  </a:extLst>
                </p:cNvPr>
                <p:cNvGraphicFramePr>
                  <a:graphicFrameLocks noChangeAspect="1"/>
                </p:cNvGraphicFramePr>
                <p:nvPr/>
              </p:nvGraphicFramePr>
              <p:xfrm>
                <a:off x="-16791603" y="3140077"/>
                <a:ext cx="3048000" cy="1492250"/>
              </p:xfrm>
              <a:graphic>
                <a:graphicData uri="http://schemas.microsoft.com/office/powerpoint/2016/slidezoom">
                  <pslz:sldZm>
                    <pslz:sldZmObj sldId="310" cId="3055384465">
                      <pslz:zmPr id="{3BA3D17D-BCD7-460B-B4C7-DDA12FFBDD4A}" transitionDur="1000">
                        <p166:blipFill xmlns:p166="http://schemas.microsoft.com/office/powerpoint/2016/6/main">
                          <a:blip r:embed="rId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7" name="Slide Zoom 6">
                  <a:extLst>
                    <a:ext uri="{FF2B5EF4-FFF2-40B4-BE49-F238E27FC236}">
                      <a16:creationId xmlns:a16="http://schemas.microsoft.com/office/drawing/2014/main" id="{BF45598F-F90C-F285-4E58-EB75418BB9A5}"/>
                    </a:ext>
                  </a:extLst>
                </p:cNvPr>
                <p:cNvPicPr>
                  <a:picLocks noGrp="1" noRot="1" noChangeAspect="1" noMove="1" noResize="1" noEditPoints="1" noAdjustHandles="1" noChangeArrowheads="1" noChangeShapeType="1"/>
                </p:cNvPicPr>
                <p:nvPr/>
              </p:nvPicPr>
              <p:blipFill>
                <a:blip r:embed="rId6"/>
                <a:stretch>
                  <a:fillRect/>
                </a:stretch>
              </p:blipFill>
              <p:spPr>
                <a:xfrm>
                  <a:off x="-54940293" y="22035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363C757-A754-5C36-BAB7-B3206EBF2226}"/>
                    </a:ext>
                  </a:extLst>
                </p:cNvPr>
                <p:cNvGraphicFramePr>
                  <a:graphicFrameLocks noChangeAspect="1"/>
                </p:cNvGraphicFramePr>
                <p:nvPr/>
              </p:nvGraphicFramePr>
              <p:xfrm>
                <a:off x="-13187615" y="3118659"/>
                <a:ext cx="3048000" cy="1492250"/>
              </p:xfrm>
              <a:graphic>
                <a:graphicData uri="http://schemas.microsoft.com/office/powerpoint/2016/slidezoom">
                  <pslz:sldZm>
                    <pslz:sldZmObj sldId="285" cId="730022395">
                      <pslz:zmPr id="{623F3450-9004-405C-BF01-7F15666C1B8B}" transitionDur="1000">
                        <p166:blipFill xmlns:p166="http://schemas.microsoft.com/office/powerpoint/2016/6/main">
                          <a:blip r:embed="rId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9" name="Slide Zoom 8">
                  <a:extLst>
                    <a:ext uri="{FF2B5EF4-FFF2-40B4-BE49-F238E27FC236}">
                      <a16:creationId xmlns:a16="http://schemas.microsoft.com/office/drawing/2014/main" id="{C363C757-A754-5C36-BAB7-B3206EBF2226}"/>
                    </a:ext>
                  </a:extLst>
                </p:cNvPr>
                <p:cNvPicPr>
                  <a:picLocks noGrp="1" noRot="1" noChangeAspect="1" noMove="1" noResize="1" noEditPoints="1" noAdjustHandles="1" noChangeArrowheads="1" noChangeShapeType="1"/>
                </p:cNvPicPr>
                <p:nvPr/>
              </p:nvPicPr>
              <p:blipFill>
                <a:blip r:embed="rId8"/>
                <a:stretch>
                  <a:fillRect/>
                </a:stretch>
              </p:blipFill>
              <p:spPr>
                <a:xfrm>
                  <a:off x="-51339464" y="216233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6355D7DF-4263-291F-2DAB-6B383D30102A}"/>
                    </a:ext>
                  </a:extLst>
                </p:cNvPr>
                <p:cNvGraphicFramePr>
                  <a:graphicFrameLocks noChangeAspect="1"/>
                </p:cNvGraphicFramePr>
                <p:nvPr/>
              </p:nvGraphicFramePr>
              <p:xfrm>
                <a:off x="-9357921" y="3118659"/>
                <a:ext cx="3048000" cy="1492250"/>
              </p:xfrm>
              <a:graphic>
                <a:graphicData uri="http://schemas.microsoft.com/office/powerpoint/2016/slidezoom">
                  <pslz:sldZm>
                    <pslz:sldZmObj sldId="295" cId="1439745563">
                      <pslz:zmPr id="{13C22C69-8DA3-4755-AAF0-3FB04B3D2FE6}" transitionDur="1000">
                        <p166:blipFill xmlns:p166="http://schemas.microsoft.com/office/powerpoint/2016/6/main">
                          <a:blip r:embed="rId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1" name="Slide Zoom 10">
                  <a:extLst>
                    <a:ext uri="{FF2B5EF4-FFF2-40B4-BE49-F238E27FC236}">
                      <a16:creationId xmlns:a16="http://schemas.microsoft.com/office/drawing/2014/main" id="{6355D7DF-4263-291F-2DAB-6B383D30102A}"/>
                    </a:ext>
                  </a:extLst>
                </p:cNvPr>
                <p:cNvPicPr>
                  <a:picLocks noGrp="1" noRot="1" noChangeAspect="1" noMove="1" noResize="1" noEditPoints="1" noAdjustHandles="1" noChangeArrowheads="1" noChangeShapeType="1"/>
                </p:cNvPicPr>
                <p:nvPr/>
              </p:nvPicPr>
              <p:blipFill>
                <a:blip r:embed="rId10"/>
                <a:stretch>
                  <a:fillRect/>
                </a:stretch>
              </p:blipFill>
              <p:spPr>
                <a:xfrm>
                  <a:off x="-47513127" y="216233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8F7BE8B1-46FC-2A06-A678-DE198DC04D10}"/>
                    </a:ext>
                  </a:extLst>
                </p:cNvPr>
                <p:cNvGraphicFramePr>
                  <a:graphicFrameLocks noChangeAspect="1"/>
                </p:cNvGraphicFramePr>
                <p:nvPr/>
              </p:nvGraphicFramePr>
              <p:xfrm>
                <a:off x="-5677278" y="3140077"/>
                <a:ext cx="3048000" cy="1492250"/>
              </p:xfrm>
              <a:graphic>
                <a:graphicData uri="http://schemas.microsoft.com/office/powerpoint/2016/slidezoom">
                  <pslz:sldZm>
                    <pslz:sldZmObj sldId="281" cId="3673478666">
                      <pslz:zmPr id="{DD44C82F-7B0E-4467-ACB1-AAF49601E953}" transitionDur="1000">
                        <p166:blipFill xmlns:p166="http://schemas.microsoft.com/office/powerpoint/2016/6/main">
                          <a:blip r:embed="rId1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8F7BE8B1-46FC-2A06-A678-DE198DC04D10}"/>
                    </a:ext>
                  </a:extLst>
                </p:cNvPr>
                <p:cNvPicPr>
                  <a:picLocks noGrp="1" noRot="1" noChangeAspect="1" noMove="1" noResize="1" noEditPoints="1" noAdjustHandles="1" noChangeArrowheads="1" noChangeShapeType="1"/>
                </p:cNvPicPr>
                <p:nvPr/>
              </p:nvPicPr>
              <p:blipFill>
                <a:blip r:embed="rId12"/>
                <a:stretch>
                  <a:fillRect/>
                </a:stretch>
              </p:blipFill>
              <p:spPr>
                <a:xfrm>
                  <a:off x="-43835710" y="22035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05622E9-A054-F1A2-5363-17DE1A489189}"/>
                    </a:ext>
                  </a:extLst>
                </p:cNvPr>
                <p:cNvGraphicFramePr>
                  <a:graphicFrameLocks noChangeAspect="1"/>
                </p:cNvGraphicFramePr>
                <p:nvPr/>
              </p:nvGraphicFramePr>
              <p:xfrm>
                <a:off x="-2209701" y="3133231"/>
                <a:ext cx="3048000" cy="1492250"/>
              </p:xfrm>
              <a:graphic>
                <a:graphicData uri="http://schemas.microsoft.com/office/powerpoint/2016/slidezoom">
                  <pslz:sldZm>
                    <pslz:sldZmObj sldId="282" cId="3892021338">
                      <pslz:zmPr id="{87F5142A-5F29-4B29-BCF1-7FED63E0582E}" transitionDur="1000">
                        <p166:blipFill xmlns:p166="http://schemas.microsoft.com/office/powerpoint/2016/6/main">
                          <a:blip r:embed="rId1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5" name="Slide Zoom 14">
                  <a:extLst>
                    <a:ext uri="{FF2B5EF4-FFF2-40B4-BE49-F238E27FC236}">
                      <a16:creationId xmlns:a16="http://schemas.microsoft.com/office/drawing/2014/main" id="{B05622E9-A054-F1A2-5363-17DE1A489189}"/>
                    </a:ext>
                  </a:extLst>
                </p:cNvPr>
                <p:cNvPicPr>
                  <a:picLocks noGrp="1" noRot="1" noChangeAspect="1" noMove="1" noResize="1" noEditPoints="1" noAdjustHandles="1" noChangeArrowheads="1" noChangeShapeType="1"/>
                </p:cNvPicPr>
                <p:nvPr/>
              </p:nvPicPr>
              <p:blipFill>
                <a:blip r:embed="rId14"/>
                <a:stretch>
                  <a:fillRect/>
                </a:stretch>
              </p:blipFill>
              <p:spPr>
                <a:xfrm>
                  <a:off x="-40371172"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F04EDCBD-4016-F430-59FF-0048B1070B0D}"/>
                    </a:ext>
                  </a:extLst>
                </p:cNvPr>
                <p:cNvGraphicFramePr>
                  <a:graphicFrameLocks noChangeAspect="1"/>
                </p:cNvGraphicFramePr>
                <p:nvPr/>
              </p:nvGraphicFramePr>
              <p:xfrm>
                <a:off x="1279886" y="3133231"/>
                <a:ext cx="3048000" cy="1492250"/>
              </p:xfrm>
              <a:graphic>
                <a:graphicData uri="http://schemas.microsoft.com/office/powerpoint/2016/slidezoom">
                  <pslz:sldZm>
                    <pslz:sldZmObj sldId="298" cId="1108172924">
                      <pslz:zmPr id="{520B7CDF-677D-4DBC-A2EB-F705E0A824B5}" transitionDur="1000">
                        <p166:blipFill xmlns:p166="http://schemas.microsoft.com/office/powerpoint/2016/6/main">
                          <a:blip r:embed="rId1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7" name="Slide Zoom 16">
                  <a:extLst>
                    <a:ext uri="{FF2B5EF4-FFF2-40B4-BE49-F238E27FC236}">
                      <a16:creationId xmlns:a16="http://schemas.microsoft.com/office/drawing/2014/main" id="{F04EDCBD-4016-F430-59FF-0048B1070B0D}"/>
                    </a:ext>
                  </a:extLst>
                </p:cNvPr>
                <p:cNvPicPr>
                  <a:picLocks noGrp="1" noRot="1" noChangeAspect="1" noMove="1" noResize="1" noEditPoints="1" noAdjustHandles="1" noChangeArrowheads="1" noChangeShapeType="1"/>
                </p:cNvPicPr>
                <p:nvPr/>
              </p:nvPicPr>
              <p:blipFill>
                <a:blip r:embed="rId16"/>
                <a:stretch>
                  <a:fillRect/>
                </a:stretch>
              </p:blipFill>
              <p:spPr>
                <a:xfrm>
                  <a:off x="-36884644"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E382DC1-01E6-B756-16F1-340B6A761495}"/>
                    </a:ext>
                  </a:extLst>
                </p:cNvPr>
                <p:cNvGraphicFramePr>
                  <a:graphicFrameLocks noChangeAspect="1"/>
                </p:cNvGraphicFramePr>
                <p:nvPr/>
              </p:nvGraphicFramePr>
              <p:xfrm>
                <a:off x="4817072" y="3118659"/>
                <a:ext cx="3048000" cy="1492250"/>
              </p:xfrm>
              <a:graphic>
                <a:graphicData uri="http://schemas.microsoft.com/office/powerpoint/2016/slidezoom">
                  <pslz:sldZm>
                    <pslz:sldZmObj sldId="292" cId="2752981357">
                      <pslz:zmPr id="{BC9BE47C-F854-440A-856A-9F11EDD58BAC}" transitionDur="1000">
                        <p166:blipFill xmlns:p166="http://schemas.microsoft.com/office/powerpoint/2016/6/main">
                          <a:blip r:embed="rId1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9" name="Slide Zoom 18">
                  <a:extLst>
                    <a:ext uri="{FF2B5EF4-FFF2-40B4-BE49-F238E27FC236}">
                      <a16:creationId xmlns:a16="http://schemas.microsoft.com/office/drawing/2014/main" id="{6E382DC1-01E6-B756-16F1-340B6A761495}"/>
                    </a:ext>
                  </a:extLst>
                </p:cNvPr>
                <p:cNvPicPr>
                  <a:picLocks noGrp="1" noRot="1" noChangeAspect="1" noMove="1" noResize="1" noEditPoints="1" noAdjustHandles="1" noChangeArrowheads="1" noChangeShapeType="1"/>
                </p:cNvPicPr>
                <p:nvPr/>
              </p:nvPicPr>
              <p:blipFill>
                <a:blip r:embed="rId18"/>
                <a:stretch>
                  <a:fillRect/>
                </a:stretch>
              </p:blipFill>
              <p:spPr>
                <a:xfrm>
                  <a:off x="-33350558" y="216233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F768DD28-D777-C1CE-6BC7-A82110884A2D}"/>
                    </a:ext>
                  </a:extLst>
                </p:cNvPr>
                <p:cNvGraphicFramePr>
                  <a:graphicFrameLocks noChangeAspect="1"/>
                </p:cNvGraphicFramePr>
                <p:nvPr/>
              </p:nvGraphicFramePr>
              <p:xfrm>
                <a:off x="8284649" y="3140077"/>
                <a:ext cx="3048000" cy="1492250"/>
              </p:xfrm>
              <a:graphic>
                <a:graphicData uri="http://schemas.microsoft.com/office/powerpoint/2016/slidezoom">
                  <pslz:sldZm>
                    <pslz:sldZmObj sldId="297" cId="3783380453">
                      <pslz:zmPr id="{F2B08E44-7C82-4A9D-86A1-C7DD63A77D74}" transitionDur="1000">
                        <p166:blipFill xmlns:p166="http://schemas.microsoft.com/office/powerpoint/2016/6/main">
                          <a:blip r:embed="rId1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1" name="Slide Zoom 20">
                  <a:extLst>
                    <a:ext uri="{FF2B5EF4-FFF2-40B4-BE49-F238E27FC236}">
                      <a16:creationId xmlns:a16="http://schemas.microsoft.com/office/drawing/2014/main" id="{F768DD28-D777-C1CE-6BC7-A82110884A2D}"/>
                    </a:ext>
                  </a:extLst>
                </p:cNvPr>
                <p:cNvPicPr>
                  <a:picLocks noGrp="1" noRot="1" noChangeAspect="1" noMove="1" noResize="1" noEditPoints="1" noAdjustHandles="1" noChangeArrowheads="1" noChangeShapeType="1"/>
                </p:cNvPicPr>
                <p:nvPr/>
              </p:nvPicPr>
              <p:blipFill>
                <a:blip r:embed="rId20"/>
                <a:stretch>
                  <a:fillRect/>
                </a:stretch>
              </p:blipFill>
              <p:spPr>
                <a:xfrm>
                  <a:off x="-29886021" y="22035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B079B947-851A-7B99-E3B3-52887ED06FB3}"/>
                    </a:ext>
                  </a:extLst>
                </p:cNvPr>
                <p:cNvGraphicFramePr>
                  <a:graphicFrameLocks noChangeAspect="1"/>
                </p:cNvGraphicFramePr>
                <p:nvPr/>
              </p:nvGraphicFramePr>
              <p:xfrm>
                <a:off x="11837833" y="3140077"/>
                <a:ext cx="3048000" cy="1492250"/>
              </p:xfrm>
              <a:graphic>
                <a:graphicData uri="http://schemas.microsoft.com/office/powerpoint/2016/slidezoom">
                  <pslz:sldZm>
                    <pslz:sldZmObj sldId="299" cId="2710794926">
                      <pslz:zmPr id="{FB11AF83-6594-4282-8886-45EDF5AD8DFE}" transitionDur="1000">
                        <p166:blipFill xmlns:p166="http://schemas.microsoft.com/office/powerpoint/2016/6/main">
                          <a:blip r:embed="rId2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3" name="Slide Zoom 22">
                  <a:extLst>
                    <a:ext uri="{FF2B5EF4-FFF2-40B4-BE49-F238E27FC236}">
                      <a16:creationId xmlns:a16="http://schemas.microsoft.com/office/drawing/2014/main" id="{B079B947-851A-7B99-E3B3-52887ED06FB3}"/>
                    </a:ext>
                  </a:extLst>
                </p:cNvPr>
                <p:cNvPicPr>
                  <a:picLocks noGrp="1" noRot="1" noChangeAspect="1" noMove="1" noResize="1" noEditPoints="1" noAdjustHandles="1" noChangeArrowheads="1" noChangeShapeType="1"/>
                </p:cNvPicPr>
                <p:nvPr/>
              </p:nvPicPr>
              <p:blipFill>
                <a:blip r:embed="rId22"/>
                <a:stretch>
                  <a:fillRect/>
                </a:stretch>
              </p:blipFill>
              <p:spPr>
                <a:xfrm>
                  <a:off x="-26335951" y="22035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06A8216-3B6C-A64C-FBCB-9FBEB2577F70}"/>
                    </a:ext>
                  </a:extLst>
                </p:cNvPr>
                <p:cNvGraphicFramePr>
                  <a:graphicFrameLocks noChangeAspect="1"/>
                </p:cNvGraphicFramePr>
                <p:nvPr/>
              </p:nvGraphicFramePr>
              <p:xfrm>
                <a:off x="15352865" y="3133231"/>
                <a:ext cx="3048000" cy="1492250"/>
              </p:xfrm>
              <a:graphic>
                <a:graphicData uri="http://schemas.microsoft.com/office/powerpoint/2016/slidezoom">
                  <pslz:sldZm>
                    <pslz:sldZmObj sldId="300" cId="345198691">
                      <pslz:zmPr id="{CA7FBDF1-4852-42B0-928C-DF33AA7C8F54}" transitionDur="1000">
                        <p166:blipFill xmlns:p166="http://schemas.microsoft.com/office/powerpoint/2016/6/main">
                          <a:blip r:embed="rId2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5" name="Slide Zoom 24">
                  <a:extLst>
                    <a:ext uri="{FF2B5EF4-FFF2-40B4-BE49-F238E27FC236}">
                      <a16:creationId xmlns:a16="http://schemas.microsoft.com/office/drawing/2014/main" id="{806A8216-3B6C-A64C-FBCB-9FBEB2577F70}"/>
                    </a:ext>
                  </a:extLst>
                </p:cNvPr>
                <p:cNvPicPr>
                  <a:picLocks noGrp="1" noRot="1" noChangeAspect="1" noMove="1" noResize="1" noEditPoints="1" noAdjustHandles="1" noChangeArrowheads="1" noChangeShapeType="1"/>
                </p:cNvPicPr>
                <p:nvPr/>
              </p:nvPicPr>
              <p:blipFill>
                <a:blip r:embed="rId24"/>
                <a:stretch>
                  <a:fillRect/>
                </a:stretch>
              </p:blipFill>
              <p:spPr>
                <a:xfrm>
                  <a:off x="-22824000"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9E48EAA6-70BE-3CFC-05CB-A5A8CE8BA29D}"/>
                    </a:ext>
                  </a:extLst>
                </p:cNvPr>
                <p:cNvGraphicFramePr>
                  <a:graphicFrameLocks noChangeAspect="1"/>
                </p:cNvGraphicFramePr>
                <p:nvPr/>
              </p:nvGraphicFramePr>
              <p:xfrm>
                <a:off x="18731195" y="3133231"/>
                <a:ext cx="3048000" cy="1492250"/>
              </p:xfrm>
              <a:graphic>
                <a:graphicData uri="http://schemas.microsoft.com/office/powerpoint/2016/slidezoom">
                  <pslz:sldZm>
                    <pslz:sldZmObj sldId="289" cId="2116555242">
                      <pslz:zmPr id="{C1FE280B-F83A-4676-8573-7A2CB88577BF}" transitionDur="1000">
                        <p166:blipFill xmlns:p166="http://schemas.microsoft.com/office/powerpoint/2016/6/main">
                          <a:blip r:embed="rId2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7" name="Slide Zoom 26">
                  <a:extLst>
                    <a:ext uri="{FF2B5EF4-FFF2-40B4-BE49-F238E27FC236}">
                      <a16:creationId xmlns:a16="http://schemas.microsoft.com/office/drawing/2014/main" id="{9E48EAA6-70BE-3CFC-05CB-A5A8CE8BA29D}"/>
                    </a:ext>
                  </a:extLst>
                </p:cNvPr>
                <p:cNvPicPr>
                  <a:picLocks noGrp="1" noRot="1" noChangeAspect="1" noMove="1" noResize="1" noEditPoints="1" noAdjustHandles="1" noChangeArrowheads="1" noChangeShapeType="1"/>
                </p:cNvPicPr>
                <p:nvPr/>
              </p:nvPicPr>
              <p:blipFill>
                <a:blip r:embed="rId26"/>
                <a:stretch>
                  <a:fillRect/>
                </a:stretch>
              </p:blipFill>
              <p:spPr>
                <a:xfrm>
                  <a:off x="-19448631"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C6C62B64-DD9E-1191-6F04-5C22994C534B}"/>
                    </a:ext>
                  </a:extLst>
                </p:cNvPr>
                <p:cNvGraphicFramePr>
                  <a:graphicFrameLocks noChangeAspect="1"/>
                </p:cNvGraphicFramePr>
                <p:nvPr/>
              </p:nvGraphicFramePr>
              <p:xfrm>
                <a:off x="21973341" y="3133231"/>
                <a:ext cx="3048000" cy="1492250"/>
              </p:xfrm>
              <a:graphic>
                <a:graphicData uri="http://schemas.microsoft.com/office/powerpoint/2016/slidezoom">
                  <pslz:sldZm>
                    <pslz:sldZmObj sldId="288" cId="3201962525">
                      <pslz:zmPr id="{0406A83B-F720-4205-8532-9C18C1EFAE9A}" transitionDur="1000">
                        <p166:blipFill xmlns:p166="http://schemas.microsoft.com/office/powerpoint/2016/6/main">
                          <a:blip r:embed="rId2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9" name="Slide Zoom 28">
                  <a:extLst>
                    <a:ext uri="{FF2B5EF4-FFF2-40B4-BE49-F238E27FC236}">
                      <a16:creationId xmlns:a16="http://schemas.microsoft.com/office/drawing/2014/main" id="{C6C62B64-DD9E-1191-6F04-5C22994C534B}"/>
                    </a:ext>
                  </a:extLst>
                </p:cNvPr>
                <p:cNvPicPr>
                  <a:picLocks noGrp="1" noRot="1" noChangeAspect="1" noMove="1" noResize="1" noEditPoints="1" noAdjustHandles="1" noChangeArrowheads="1" noChangeShapeType="1"/>
                </p:cNvPicPr>
                <p:nvPr/>
              </p:nvPicPr>
              <p:blipFill>
                <a:blip r:embed="rId28"/>
                <a:stretch>
                  <a:fillRect/>
                </a:stretch>
              </p:blipFill>
              <p:spPr>
                <a:xfrm>
                  <a:off x="-16209327"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D441B5A2-0B08-9CB8-0A2A-0CE55493BC46}"/>
                    </a:ext>
                  </a:extLst>
                </p:cNvPr>
                <p:cNvGraphicFramePr>
                  <a:graphicFrameLocks noChangeAspect="1"/>
                </p:cNvGraphicFramePr>
                <p:nvPr/>
              </p:nvGraphicFramePr>
              <p:xfrm>
                <a:off x="25517032" y="3133231"/>
                <a:ext cx="3048000" cy="1492250"/>
              </p:xfrm>
              <a:graphic>
                <a:graphicData uri="http://schemas.microsoft.com/office/powerpoint/2016/slidezoom">
                  <pslz:sldZm>
                    <pslz:sldZmObj sldId="303" cId="334332280">
                      <pslz:zmPr id="{7E63AFCA-F836-45F9-AD4A-98324ABB6DEB}" transitionDur="1000">
                        <p166:blipFill xmlns:p166="http://schemas.microsoft.com/office/powerpoint/2016/6/main">
                          <a:blip r:embed="rId2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1" name="Slide Zoom 30">
                  <a:extLst>
                    <a:ext uri="{FF2B5EF4-FFF2-40B4-BE49-F238E27FC236}">
                      <a16:creationId xmlns:a16="http://schemas.microsoft.com/office/drawing/2014/main" id="{D441B5A2-0B08-9CB8-0A2A-0CE55493BC46}"/>
                    </a:ext>
                  </a:extLst>
                </p:cNvPr>
                <p:cNvPicPr>
                  <a:picLocks noGrp="1" noRot="1" noChangeAspect="1" noMove="1" noResize="1" noEditPoints="1" noAdjustHandles="1" noChangeArrowheads="1" noChangeShapeType="1"/>
                </p:cNvPicPr>
                <p:nvPr/>
              </p:nvPicPr>
              <p:blipFill>
                <a:blip r:embed="rId30"/>
                <a:stretch>
                  <a:fillRect/>
                </a:stretch>
              </p:blipFill>
              <p:spPr>
                <a:xfrm>
                  <a:off x="-12668742" y="21903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DCAED793-7979-4350-6BBA-EFB55D6DE57C}"/>
                    </a:ext>
                  </a:extLst>
                </p:cNvPr>
                <p:cNvGraphicFramePr>
                  <a:graphicFrameLocks noChangeAspect="1"/>
                </p:cNvGraphicFramePr>
                <p:nvPr/>
              </p:nvGraphicFramePr>
              <p:xfrm>
                <a:off x="29079710" y="3118659"/>
                <a:ext cx="3048000" cy="1492250"/>
              </p:xfrm>
              <a:graphic>
                <a:graphicData uri="http://schemas.microsoft.com/office/powerpoint/2016/slidezoom">
                  <pslz:sldZm>
                    <pslz:sldZmObj sldId="301" cId="3603784345">
                      <pslz:zmPr id="{103EF517-2F4F-411E-B03A-FCBFB139309C}" transitionDur="1000">
                        <p166:blipFill xmlns:p166="http://schemas.microsoft.com/office/powerpoint/2016/6/main">
                          <a:blip r:embed="rId3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3" name="Slide Zoom 32">
                  <a:extLst>
                    <a:ext uri="{FF2B5EF4-FFF2-40B4-BE49-F238E27FC236}">
                      <a16:creationId xmlns:a16="http://schemas.microsoft.com/office/drawing/2014/main" id="{DCAED793-7979-4350-6BBA-EFB55D6DE57C}"/>
                    </a:ext>
                  </a:extLst>
                </p:cNvPr>
                <p:cNvPicPr>
                  <a:picLocks noGrp="1" noRot="1" noChangeAspect="1" noMove="1" noResize="1" noEditPoints="1" noAdjustHandles="1" noChangeArrowheads="1" noChangeShapeType="1"/>
                </p:cNvPicPr>
                <p:nvPr/>
              </p:nvPicPr>
              <p:blipFill>
                <a:blip r:embed="rId32"/>
                <a:stretch>
                  <a:fillRect/>
                </a:stretch>
              </p:blipFill>
              <p:spPr>
                <a:xfrm>
                  <a:off x="-9109187" y="216233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546BA97C-F39F-1F5A-C856-8A56AD555EF7}"/>
                    </a:ext>
                  </a:extLst>
                </p:cNvPr>
                <p:cNvGraphicFramePr>
                  <a:graphicFrameLocks noChangeAspect="1"/>
                </p:cNvGraphicFramePr>
                <p:nvPr/>
              </p:nvGraphicFramePr>
              <p:xfrm>
                <a:off x="32516003" y="3079115"/>
                <a:ext cx="3048000" cy="1492250"/>
              </p:xfrm>
              <a:graphic>
                <a:graphicData uri="http://schemas.microsoft.com/office/powerpoint/2016/slidezoom">
                  <pslz:sldZm>
                    <pslz:sldZmObj sldId="302" cId="2830284224">
                      <pslz:zmPr id="{53CD1713-0150-4BED-9FFA-3D7FB35CBF1D}" transitionDur="1000">
                        <p166:blipFill xmlns:p166="http://schemas.microsoft.com/office/powerpoint/2016/6/main">
                          <a:blip r:embed="rId3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5" name="Slide Zoom 34">
                  <a:extLst>
                    <a:ext uri="{FF2B5EF4-FFF2-40B4-BE49-F238E27FC236}">
                      <a16:creationId xmlns:a16="http://schemas.microsoft.com/office/drawing/2014/main" id="{546BA97C-F39F-1F5A-C856-8A56AD555EF7}"/>
                    </a:ext>
                  </a:extLst>
                </p:cNvPr>
                <p:cNvPicPr>
                  <a:picLocks noGrp="1" noRot="1" noChangeAspect="1" noMove="1" noResize="1" noEditPoints="1" noAdjustHandles="1" noChangeArrowheads="1" noChangeShapeType="1"/>
                </p:cNvPicPr>
                <p:nvPr/>
              </p:nvPicPr>
              <p:blipFill>
                <a:blip r:embed="rId34"/>
                <a:stretch>
                  <a:fillRect/>
                </a:stretch>
              </p:blipFill>
              <p:spPr>
                <a:xfrm>
                  <a:off x="-5675906" y="208629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FD065678-3E12-3463-D994-EABB92FF500B}"/>
                    </a:ext>
                  </a:extLst>
                </p:cNvPr>
                <p:cNvGraphicFramePr>
                  <a:graphicFrameLocks noChangeAspect="1"/>
                </p:cNvGraphicFramePr>
                <p:nvPr/>
              </p:nvGraphicFramePr>
              <p:xfrm>
                <a:off x="35995186" y="3079115"/>
                <a:ext cx="3048000" cy="1492250"/>
              </p:xfrm>
              <a:graphic>
                <a:graphicData uri="http://schemas.microsoft.com/office/powerpoint/2016/slidezoom">
                  <pslz:sldZm>
                    <pslz:sldZmObj sldId="304" cId="2757602925">
                      <pslz:zmPr id="{97962E41-1D64-445F-8AA3-FDABE32DABEB}" transitionDur="1000">
                        <p166:blipFill xmlns:p166="http://schemas.microsoft.com/office/powerpoint/2016/6/main">
                          <a:blip r:embed="rId3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7" name="Slide Zoom 36">
                  <a:extLst>
                    <a:ext uri="{FF2B5EF4-FFF2-40B4-BE49-F238E27FC236}">
                      <a16:creationId xmlns:a16="http://schemas.microsoft.com/office/drawing/2014/main" id="{FD065678-3E12-3463-D994-EABB92FF500B}"/>
                    </a:ext>
                  </a:extLst>
                </p:cNvPr>
                <p:cNvPicPr>
                  <a:picLocks noGrp="1" noRot="1" noChangeAspect="1" noMove="1" noResize="1" noEditPoints="1" noAdjustHandles="1" noChangeArrowheads="1" noChangeShapeType="1"/>
                </p:cNvPicPr>
                <p:nvPr/>
              </p:nvPicPr>
              <p:blipFill>
                <a:blip r:embed="rId36"/>
                <a:stretch>
                  <a:fillRect/>
                </a:stretch>
              </p:blipFill>
              <p:spPr>
                <a:xfrm>
                  <a:off x="-2199773" y="208629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B88E41BC-A3A6-0F22-F446-1DFD7DD18B49}"/>
                    </a:ext>
                  </a:extLst>
                </p:cNvPr>
                <p:cNvGraphicFramePr>
                  <a:graphicFrameLocks noChangeAspect="1"/>
                </p:cNvGraphicFramePr>
                <p:nvPr/>
              </p:nvGraphicFramePr>
              <p:xfrm>
                <a:off x="39396229" y="3079115"/>
                <a:ext cx="3048000" cy="1492250"/>
              </p:xfrm>
              <a:graphic>
                <a:graphicData uri="http://schemas.microsoft.com/office/powerpoint/2016/slidezoom">
                  <pslz:sldZm>
                    <pslz:sldZmObj sldId="284" cId="2870846738">
                      <pslz:zmPr id="{E46B82F2-1BE4-4C98-9273-3C07B1864BB7}" transitionDur="1000">
                        <p166:blipFill xmlns:p166="http://schemas.microsoft.com/office/powerpoint/2016/6/main">
                          <a:blip r:embed="rId3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9" name="Slide Zoom 38">
                  <a:extLst>
                    <a:ext uri="{FF2B5EF4-FFF2-40B4-BE49-F238E27FC236}">
                      <a16:creationId xmlns:a16="http://schemas.microsoft.com/office/drawing/2014/main" id="{B88E41BC-A3A6-0F22-F446-1DFD7DD18B49}"/>
                    </a:ext>
                  </a:extLst>
                </p:cNvPr>
                <p:cNvPicPr>
                  <a:picLocks noGrp="1" noRot="1" noChangeAspect="1" noMove="1" noResize="1" noEditPoints="1" noAdjustHandles="1" noChangeArrowheads="1" noChangeShapeType="1"/>
                </p:cNvPicPr>
                <p:nvPr/>
              </p:nvPicPr>
              <p:blipFill>
                <a:blip r:embed="rId38"/>
                <a:stretch>
                  <a:fillRect/>
                </a:stretch>
              </p:blipFill>
              <p:spPr>
                <a:xfrm>
                  <a:off x="1198289" y="208629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B9AB4336-E435-1371-B024-AAAB7388F0D3}"/>
                    </a:ext>
                  </a:extLst>
                </p:cNvPr>
                <p:cNvGraphicFramePr>
                  <a:graphicFrameLocks noChangeAspect="1"/>
                </p:cNvGraphicFramePr>
                <p:nvPr/>
              </p:nvGraphicFramePr>
              <p:xfrm>
                <a:off x="42812312" y="3041015"/>
                <a:ext cx="3048000" cy="1492250"/>
              </p:xfrm>
              <a:graphic>
                <a:graphicData uri="http://schemas.microsoft.com/office/powerpoint/2016/slidezoom">
                  <pslz:sldZm>
                    <pslz:sldZmObj sldId="307" cId="2340982362">
                      <pslz:zmPr id="{154011D6-9E1A-4FD0-815D-0430E7D70AA3}" transitionDur="1000">
                        <p166:blipFill xmlns:p166="http://schemas.microsoft.com/office/powerpoint/2016/6/main">
                          <a:blip r:embed="rId3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1" name="Slide Zoom 40">
                  <a:extLst>
                    <a:ext uri="{FF2B5EF4-FFF2-40B4-BE49-F238E27FC236}">
                      <a16:creationId xmlns:a16="http://schemas.microsoft.com/office/drawing/2014/main" id="{B9AB4336-E435-1371-B024-AAAB7388F0D3}"/>
                    </a:ext>
                  </a:extLst>
                </p:cNvPr>
                <p:cNvPicPr>
                  <a:picLocks noGrp="1" noRot="1" noChangeAspect="1" noMove="1" noResize="1" noEditPoints="1" noAdjustHandles="1" noChangeArrowheads="1" noChangeShapeType="1"/>
                </p:cNvPicPr>
                <p:nvPr/>
              </p:nvPicPr>
              <p:blipFill>
                <a:blip r:embed="rId40"/>
                <a:stretch>
                  <a:fillRect/>
                </a:stretch>
              </p:blipFill>
              <p:spPr>
                <a:xfrm>
                  <a:off x="4611378" y="201303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FB2EE65F-6F38-F60E-CE85-49E9A522A6DD}"/>
                    </a:ext>
                  </a:extLst>
                </p:cNvPr>
                <p:cNvGraphicFramePr>
                  <a:graphicFrameLocks noChangeAspect="1"/>
                </p:cNvGraphicFramePr>
                <p:nvPr/>
              </p:nvGraphicFramePr>
              <p:xfrm>
                <a:off x="46291495" y="3041015"/>
                <a:ext cx="3048000" cy="1492250"/>
              </p:xfrm>
              <a:graphic>
                <a:graphicData uri="http://schemas.microsoft.com/office/powerpoint/2016/slidezoom">
                  <pslz:sldZm>
                    <pslz:sldZmObj sldId="305" cId="1904093778">
                      <pslz:zmPr id="{2A76CE1B-9F7C-4594-A5E9-2A96926BE163}" transitionDur="1000">
                        <p166:blipFill xmlns:p166="http://schemas.microsoft.com/office/powerpoint/2016/6/main">
                          <a:blip r:embed="rId4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3" name="Slide Zoom 42">
                  <a:extLst>
                    <a:ext uri="{FF2B5EF4-FFF2-40B4-BE49-F238E27FC236}">
                      <a16:creationId xmlns:a16="http://schemas.microsoft.com/office/drawing/2014/main" id="{FB2EE65F-6F38-F60E-CE85-49E9A522A6DD}"/>
                    </a:ext>
                  </a:extLst>
                </p:cNvPr>
                <p:cNvPicPr>
                  <a:picLocks noGrp="1" noRot="1" noChangeAspect="1" noMove="1" noResize="1" noEditPoints="1" noAdjustHandles="1" noChangeArrowheads="1" noChangeShapeType="1"/>
                </p:cNvPicPr>
                <p:nvPr/>
              </p:nvPicPr>
              <p:blipFill>
                <a:blip r:embed="rId42"/>
                <a:stretch>
                  <a:fillRect/>
                </a:stretch>
              </p:blipFill>
              <p:spPr>
                <a:xfrm>
                  <a:off x="8087511" y="201303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97B471DE-9A71-5076-FA24-D13CA723D63C}"/>
                    </a:ext>
                  </a:extLst>
                </p:cNvPr>
                <p:cNvGraphicFramePr>
                  <a:graphicFrameLocks noChangeAspect="1"/>
                </p:cNvGraphicFramePr>
                <p:nvPr/>
              </p:nvGraphicFramePr>
              <p:xfrm>
                <a:off x="49854173" y="3041015"/>
                <a:ext cx="3048000" cy="1492250"/>
              </p:xfrm>
              <a:graphic>
                <a:graphicData uri="http://schemas.microsoft.com/office/powerpoint/2016/slidezoom">
                  <pslz:sldZm>
                    <pslz:sldZmObj sldId="309" cId="3490208895">
                      <pslz:zmPr id="{C88E4904-CE4F-48AE-B7F5-309B9482E746}" transitionDur="1000">
                        <p166:blipFill xmlns:p166="http://schemas.microsoft.com/office/powerpoint/2016/6/main">
                          <a:blip r:embed="rId4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5" name="Slide Zoom 44">
                  <a:extLst>
                    <a:ext uri="{FF2B5EF4-FFF2-40B4-BE49-F238E27FC236}">
                      <a16:creationId xmlns:a16="http://schemas.microsoft.com/office/drawing/2014/main" id="{97B471DE-9A71-5076-FA24-D13CA723D63C}"/>
                    </a:ext>
                  </a:extLst>
                </p:cNvPr>
                <p:cNvPicPr>
                  <a:picLocks noGrp="1" noRot="1" noChangeAspect="1" noMove="1" noResize="1" noEditPoints="1" noAdjustHandles="1" noChangeArrowheads="1" noChangeShapeType="1"/>
                </p:cNvPicPr>
                <p:nvPr/>
              </p:nvPicPr>
              <p:blipFill>
                <a:blip r:embed="rId44"/>
                <a:stretch>
                  <a:fillRect/>
                </a:stretch>
              </p:blipFill>
              <p:spPr>
                <a:xfrm>
                  <a:off x="11647067" y="201303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p:grpSp>
      <p:pic>
        <p:nvPicPr>
          <p:cNvPr id="59" name="Graphic 58" descr="Caret Right outline">
            <a:hlinkClick r:id="" action="ppaction://hlinkshowjump?jump=nextslide"/>
            <a:extLst>
              <a:ext uri="{FF2B5EF4-FFF2-40B4-BE49-F238E27FC236}">
                <a16:creationId xmlns:a16="http://schemas.microsoft.com/office/drawing/2014/main" id="{48D45922-586F-9674-A4DC-B676A1442961}"/>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1871537" y="5433243"/>
            <a:ext cx="914400" cy="914400"/>
          </a:xfrm>
          <a:prstGeom prst="rect">
            <a:avLst/>
          </a:prstGeom>
        </p:spPr>
      </p:pic>
      <p:pic>
        <p:nvPicPr>
          <p:cNvPr id="61" name="Graphic 60" descr="Caret Left outline">
            <a:hlinkClick r:id="" action="ppaction://hlinkshowjump?jump=previousslide"/>
            <a:extLst>
              <a:ext uri="{FF2B5EF4-FFF2-40B4-BE49-F238E27FC236}">
                <a16:creationId xmlns:a16="http://schemas.microsoft.com/office/drawing/2014/main" id="{D5A6D742-F3F2-C673-0415-C9F81656061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1571" y="4976043"/>
            <a:ext cx="914400" cy="914400"/>
          </a:xfrm>
          <a:prstGeom prst="rect">
            <a:avLst/>
          </a:prstGeom>
        </p:spPr>
      </p:pic>
      <p:pic>
        <p:nvPicPr>
          <p:cNvPr id="62" name="Graphic 61" descr="Caret Left outline">
            <a:hlinkClick r:id="" action="ppaction://hlinkshowjump?jump=nextslide"/>
            <a:extLst>
              <a:ext uri="{FF2B5EF4-FFF2-40B4-BE49-F238E27FC236}">
                <a16:creationId xmlns:a16="http://schemas.microsoft.com/office/drawing/2014/main" id="{A80FF0E6-5CD9-402E-5222-6DD999BBBCB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flipH="1">
            <a:off x="10864408" y="4976043"/>
            <a:ext cx="914400" cy="914400"/>
          </a:xfrm>
          <a:prstGeom prst="rect">
            <a:avLst/>
          </a:prstGeom>
        </p:spPr>
      </p:pic>
      <p:grpSp>
        <p:nvGrpSpPr>
          <p:cNvPr id="2" name="Group 1">
            <a:extLst>
              <a:ext uri="{FF2B5EF4-FFF2-40B4-BE49-F238E27FC236}">
                <a16:creationId xmlns:a16="http://schemas.microsoft.com/office/drawing/2014/main" id="{F26FFFE4-35A2-513B-6022-CF3D5F5282CE}"/>
              </a:ext>
            </a:extLst>
          </p:cNvPr>
          <p:cNvGrpSpPr/>
          <p:nvPr/>
        </p:nvGrpSpPr>
        <p:grpSpPr>
          <a:xfrm>
            <a:off x="5768611" y="5240777"/>
            <a:ext cx="680754" cy="252000"/>
            <a:chOff x="5768611" y="5240777"/>
            <a:chExt cx="680754" cy="252000"/>
          </a:xfrm>
        </p:grpSpPr>
        <p:sp>
          <p:nvSpPr>
            <p:cNvPr id="4" name="!!start">
              <a:hlinkClick r:id="" action="ppaction://hlinkshowjump?jump=firstslide"/>
              <a:extLst>
                <a:ext uri="{FF2B5EF4-FFF2-40B4-BE49-F238E27FC236}">
                  <a16:creationId xmlns:a16="http://schemas.microsoft.com/office/drawing/2014/main" id="{32E86905-7369-BDC5-2426-C49343C418F2}"/>
                </a:ext>
              </a:extLst>
            </p:cNvPr>
            <p:cNvSpPr/>
            <p:nvPr/>
          </p:nvSpPr>
          <p:spPr>
            <a:xfrm>
              <a:off x="5768611" y="5240777"/>
              <a:ext cx="252000" cy="25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end">
              <a:hlinkClick r:id="rId49" action="ppaction://hlinksldjump"/>
              <a:extLst>
                <a:ext uri="{FF2B5EF4-FFF2-40B4-BE49-F238E27FC236}">
                  <a16:creationId xmlns:a16="http://schemas.microsoft.com/office/drawing/2014/main" id="{04A828D4-CC7D-385F-4F47-5DE2766B9523}"/>
                </a:ext>
              </a:extLst>
            </p:cNvPr>
            <p:cNvSpPr/>
            <p:nvPr/>
          </p:nvSpPr>
          <p:spPr>
            <a:xfrm>
              <a:off x="6197365" y="5240777"/>
              <a:ext cx="252000" cy="25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3119088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ouse&#10;&#10;Description automatically generated">
            <a:extLst>
              <a:ext uri="{FF2B5EF4-FFF2-40B4-BE49-F238E27FC236}">
                <a16:creationId xmlns:a16="http://schemas.microsoft.com/office/drawing/2014/main" id="{76AFFD40-E28E-7E85-6E78-8FE8FAF3D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94" y="0"/>
            <a:ext cx="12191999" cy="6858000"/>
          </a:xfrm>
          <a:prstGeom prst="rect">
            <a:avLst/>
          </a:prstGeom>
        </p:spPr>
      </p:pic>
      <p:grpSp>
        <p:nvGrpSpPr>
          <p:cNvPr id="56" name="Group 55">
            <a:extLst>
              <a:ext uri="{FF2B5EF4-FFF2-40B4-BE49-F238E27FC236}">
                <a16:creationId xmlns:a16="http://schemas.microsoft.com/office/drawing/2014/main" id="{87A10EF2-32B8-F578-85A2-B20AE2FFE3AF}"/>
              </a:ext>
            </a:extLst>
          </p:cNvPr>
          <p:cNvGrpSpPr/>
          <p:nvPr/>
        </p:nvGrpSpPr>
        <p:grpSpPr>
          <a:xfrm>
            <a:off x="-62067387" y="2134687"/>
            <a:ext cx="73131999" cy="3059856"/>
            <a:chOff x="-20293984" y="3041015"/>
            <a:chExt cx="73196157" cy="1591312"/>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001927C-CD1E-5BDF-A275-0985651CDDD6}"/>
                    </a:ext>
                  </a:extLst>
                </p:cNvPr>
                <p:cNvGraphicFramePr>
                  <a:graphicFrameLocks noChangeAspect="1"/>
                </p:cNvGraphicFramePr>
                <p:nvPr/>
              </p:nvGraphicFramePr>
              <p:xfrm>
                <a:off x="-20293984" y="3140077"/>
                <a:ext cx="3048000" cy="1492250"/>
              </p:xfrm>
              <a:graphic>
                <a:graphicData uri="http://schemas.microsoft.com/office/powerpoint/2016/slidezoom">
                  <pslz:sldZm>
                    <pslz:sldZmObj sldId="312" cId="3211009651">
                      <pslz:zmPr id="{C91E5B0B-BA16-4755-9B2A-38AB8DDE791F}" transitionDur="1000">
                        <p166:blipFill xmlns:p166="http://schemas.microsoft.com/office/powerpoint/2016/6/main">
                          <a:blip r:embed="rId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5" name="Slide Zoom 4">
                  <a:extLst>
                    <a:ext uri="{FF2B5EF4-FFF2-40B4-BE49-F238E27FC236}">
                      <a16:creationId xmlns:a16="http://schemas.microsoft.com/office/drawing/2014/main" id="{7001927C-CD1E-5BDF-A275-0985651CDDD6}"/>
                    </a:ext>
                  </a:extLst>
                </p:cNvPr>
                <p:cNvPicPr>
                  <a:picLocks noGrp="1" noRot="1" noChangeAspect="1" noMove="1" noResize="1" noEditPoints="1" noAdjustHandles="1" noChangeArrowheads="1" noChangeShapeType="1"/>
                </p:cNvPicPr>
                <p:nvPr/>
              </p:nvPicPr>
              <p:blipFill>
                <a:blip r:embed="rId4"/>
                <a:stretch>
                  <a:fillRect/>
                </a:stretch>
              </p:blipFill>
              <p:spPr>
                <a:xfrm>
                  <a:off x="-62067387" y="232516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F45598F-F90C-F285-4E58-EB75418BB9A5}"/>
                    </a:ext>
                  </a:extLst>
                </p:cNvPr>
                <p:cNvGraphicFramePr>
                  <a:graphicFrameLocks noChangeAspect="1"/>
                </p:cNvGraphicFramePr>
                <p:nvPr/>
              </p:nvGraphicFramePr>
              <p:xfrm>
                <a:off x="-16791603" y="3140077"/>
                <a:ext cx="3048000" cy="1492250"/>
              </p:xfrm>
              <a:graphic>
                <a:graphicData uri="http://schemas.microsoft.com/office/powerpoint/2016/slidezoom">
                  <pslz:sldZm>
                    <pslz:sldZmObj sldId="310" cId="3055384465">
                      <pslz:zmPr id="{3BA3D17D-BCD7-460B-B4C7-DDA12FFBDD4A}" transitionDur="1000">
                        <p166:blipFill xmlns:p166="http://schemas.microsoft.com/office/powerpoint/2016/6/main">
                          <a:blip r:embed="rId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7" name="Slide Zoom 6">
                  <a:extLst>
                    <a:ext uri="{FF2B5EF4-FFF2-40B4-BE49-F238E27FC236}">
                      <a16:creationId xmlns:a16="http://schemas.microsoft.com/office/drawing/2014/main" id="{BF45598F-F90C-F285-4E58-EB75418BB9A5}"/>
                    </a:ext>
                  </a:extLst>
                </p:cNvPr>
                <p:cNvPicPr>
                  <a:picLocks noGrp="1" noRot="1" noChangeAspect="1" noMove="1" noResize="1" noEditPoints="1" noAdjustHandles="1" noChangeArrowheads="1" noChangeShapeType="1"/>
                </p:cNvPicPr>
                <p:nvPr/>
              </p:nvPicPr>
              <p:blipFill>
                <a:blip r:embed="rId6"/>
                <a:stretch>
                  <a:fillRect/>
                </a:stretch>
              </p:blipFill>
              <p:spPr>
                <a:xfrm>
                  <a:off x="-58568076" y="232516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363C757-A754-5C36-BAB7-B3206EBF2226}"/>
                    </a:ext>
                  </a:extLst>
                </p:cNvPr>
                <p:cNvGraphicFramePr>
                  <a:graphicFrameLocks noChangeAspect="1"/>
                </p:cNvGraphicFramePr>
                <p:nvPr/>
              </p:nvGraphicFramePr>
              <p:xfrm>
                <a:off x="-13187615" y="3118659"/>
                <a:ext cx="3048000" cy="1492250"/>
              </p:xfrm>
              <a:graphic>
                <a:graphicData uri="http://schemas.microsoft.com/office/powerpoint/2016/slidezoom">
                  <pslz:sldZm>
                    <pslz:sldZmObj sldId="285" cId="730022395">
                      <pslz:zmPr id="{623F3450-9004-405C-BF01-7F15666C1B8B}" transitionDur="1000">
                        <p166:blipFill xmlns:p166="http://schemas.microsoft.com/office/powerpoint/2016/6/main">
                          <a:blip r:embed="rId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9" name="Slide Zoom 8">
                  <a:extLst>
                    <a:ext uri="{FF2B5EF4-FFF2-40B4-BE49-F238E27FC236}">
                      <a16:creationId xmlns:a16="http://schemas.microsoft.com/office/drawing/2014/main" id="{C363C757-A754-5C36-BAB7-B3206EBF2226}"/>
                    </a:ext>
                  </a:extLst>
                </p:cNvPr>
                <p:cNvPicPr>
                  <a:picLocks noGrp="1" noRot="1" noChangeAspect="1" noMove="1" noResize="1" noEditPoints="1" noAdjustHandles="1" noChangeArrowheads="1" noChangeShapeType="1"/>
                </p:cNvPicPr>
                <p:nvPr/>
              </p:nvPicPr>
              <p:blipFill>
                <a:blip r:embed="rId8"/>
                <a:stretch>
                  <a:fillRect/>
                </a:stretch>
              </p:blipFill>
              <p:spPr>
                <a:xfrm>
                  <a:off x="-54967247" y="228398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6355D7DF-4263-291F-2DAB-6B383D30102A}"/>
                    </a:ext>
                  </a:extLst>
                </p:cNvPr>
                <p:cNvGraphicFramePr>
                  <a:graphicFrameLocks noChangeAspect="1"/>
                </p:cNvGraphicFramePr>
                <p:nvPr/>
              </p:nvGraphicFramePr>
              <p:xfrm>
                <a:off x="-9357921" y="3118659"/>
                <a:ext cx="3048000" cy="1492250"/>
              </p:xfrm>
              <a:graphic>
                <a:graphicData uri="http://schemas.microsoft.com/office/powerpoint/2016/slidezoom">
                  <pslz:sldZm>
                    <pslz:sldZmObj sldId="295" cId="1439745563">
                      <pslz:zmPr id="{13C22C69-8DA3-4755-AAF0-3FB04B3D2FE6}" transitionDur="1000">
                        <p166:blipFill xmlns:p166="http://schemas.microsoft.com/office/powerpoint/2016/6/main">
                          <a:blip r:embed="rId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1" name="Slide Zoom 10">
                  <a:extLst>
                    <a:ext uri="{FF2B5EF4-FFF2-40B4-BE49-F238E27FC236}">
                      <a16:creationId xmlns:a16="http://schemas.microsoft.com/office/drawing/2014/main" id="{6355D7DF-4263-291F-2DAB-6B383D30102A}"/>
                    </a:ext>
                  </a:extLst>
                </p:cNvPr>
                <p:cNvPicPr>
                  <a:picLocks noGrp="1" noRot="1" noChangeAspect="1" noMove="1" noResize="1" noEditPoints="1" noAdjustHandles="1" noChangeArrowheads="1" noChangeShapeType="1"/>
                </p:cNvPicPr>
                <p:nvPr/>
              </p:nvPicPr>
              <p:blipFill>
                <a:blip r:embed="rId10"/>
                <a:stretch>
                  <a:fillRect/>
                </a:stretch>
              </p:blipFill>
              <p:spPr>
                <a:xfrm>
                  <a:off x="-51140910" y="228398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8F7BE8B1-46FC-2A06-A678-DE198DC04D10}"/>
                    </a:ext>
                  </a:extLst>
                </p:cNvPr>
                <p:cNvGraphicFramePr>
                  <a:graphicFrameLocks noChangeAspect="1"/>
                </p:cNvGraphicFramePr>
                <p:nvPr/>
              </p:nvGraphicFramePr>
              <p:xfrm>
                <a:off x="-5677278" y="3140077"/>
                <a:ext cx="3048000" cy="1492250"/>
              </p:xfrm>
              <a:graphic>
                <a:graphicData uri="http://schemas.microsoft.com/office/powerpoint/2016/slidezoom">
                  <pslz:sldZm>
                    <pslz:sldZmObj sldId="281" cId="3673478666">
                      <pslz:zmPr id="{DD44C82F-7B0E-4467-ACB1-AAF49601E953}" transitionDur="1000">
                        <p166:blipFill xmlns:p166="http://schemas.microsoft.com/office/powerpoint/2016/6/main">
                          <a:blip r:embed="rId1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8F7BE8B1-46FC-2A06-A678-DE198DC04D10}"/>
                    </a:ext>
                  </a:extLst>
                </p:cNvPr>
                <p:cNvPicPr>
                  <a:picLocks noGrp="1" noRot="1" noChangeAspect="1" noMove="1" noResize="1" noEditPoints="1" noAdjustHandles="1" noChangeArrowheads="1" noChangeShapeType="1"/>
                </p:cNvPicPr>
                <p:nvPr/>
              </p:nvPicPr>
              <p:blipFill>
                <a:blip r:embed="rId12"/>
                <a:stretch>
                  <a:fillRect/>
                </a:stretch>
              </p:blipFill>
              <p:spPr>
                <a:xfrm>
                  <a:off x="-47463493" y="232516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05622E9-A054-F1A2-5363-17DE1A489189}"/>
                    </a:ext>
                  </a:extLst>
                </p:cNvPr>
                <p:cNvGraphicFramePr>
                  <a:graphicFrameLocks noChangeAspect="1"/>
                </p:cNvGraphicFramePr>
                <p:nvPr/>
              </p:nvGraphicFramePr>
              <p:xfrm>
                <a:off x="-2209701" y="3133231"/>
                <a:ext cx="3048000" cy="1492250"/>
              </p:xfrm>
              <a:graphic>
                <a:graphicData uri="http://schemas.microsoft.com/office/powerpoint/2016/slidezoom">
                  <pslz:sldZm>
                    <pslz:sldZmObj sldId="282" cId="3892021338">
                      <pslz:zmPr id="{87F5142A-5F29-4B29-BCF1-7FED63E0582E}" transitionDur="1000">
                        <p166:blipFill xmlns:p166="http://schemas.microsoft.com/office/powerpoint/2016/6/main">
                          <a:blip r:embed="rId1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5" name="Slide Zoom 14">
                  <a:extLst>
                    <a:ext uri="{FF2B5EF4-FFF2-40B4-BE49-F238E27FC236}">
                      <a16:creationId xmlns:a16="http://schemas.microsoft.com/office/drawing/2014/main" id="{B05622E9-A054-F1A2-5363-17DE1A489189}"/>
                    </a:ext>
                  </a:extLst>
                </p:cNvPr>
                <p:cNvPicPr>
                  <a:picLocks noGrp="1" noRot="1" noChangeAspect="1" noMove="1" noResize="1" noEditPoints="1" noAdjustHandles="1" noChangeArrowheads="1" noChangeShapeType="1"/>
                </p:cNvPicPr>
                <p:nvPr/>
              </p:nvPicPr>
              <p:blipFill>
                <a:blip r:embed="rId14"/>
                <a:stretch>
                  <a:fillRect/>
                </a:stretch>
              </p:blipFill>
              <p:spPr>
                <a:xfrm>
                  <a:off x="-43998955" y="231200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F04EDCBD-4016-F430-59FF-0048B1070B0D}"/>
                    </a:ext>
                  </a:extLst>
                </p:cNvPr>
                <p:cNvGraphicFramePr>
                  <a:graphicFrameLocks noChangeAspect="1"/>
                </p:cNvGraphicFramePr>
                <p:nvPr/>
              </p:nvGraphicFramePr>
              <p:xfrm>
                <a:off x="1279886" y="3133231"/>
                <a:ext cx="3048000" cy="1492250"/>
              </p:xfrm>
              <a:graphic>
                <a:graphicData uri="http://schemas.microsoft.com/office/powerpoint/2016/slidezoom">
                  <pslz:sldZm>
                    <pslz:sldZmObj sldId="298" cId="1108172924">
                      <pslz:zmPr id="{520B7CDF-677D-4DBC-A2EB-F705E0A824B5}" transitionDur="1000">
                        <p166:blipFill xmlns:p166="http://schemas.microsoft.com/office/powerpoint/2016/6/main">
                          <a:blip r:embed="rId1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7" name="Slide Zoom 16">
                  <a:extLst>
                    <a:ext uri="{FF2B5EF4-FFF2-40B4-BE49-F238E27FC236}">
                      <a16:creationId xmlns:a16="http://schemas.microsoft.com/office/drawing/2014/main" id="{F04EDCBD-4016-F430-59FF-0048B1070B0D}"/>
                    </a:ext>
                  </a:extLst>
                </p:cNvPr>
                <p:cNvPicPr>
                  <a:picLocks noGrp="1" noRot="1" noChangeAspect="1" noMove="1" noResize="1" noEditPoints="1" noAdjustHandles="1" noChangeArrowheads="1" noChangeShapeType="1"/>
                </p:cNvPicPr>
                <p:nvPr/>
              </p:nvPicPr>
              <p:blipFill>
                <a:blip r:embed="rId16"/>
                <a:stretch>
                  <a:fillRect/>
                </a:stretch>
              </p:blipFill>
              <p:spPr>
                <a:xfrm>
                  <a:off x="-40512427" y="231200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E382DC1-01E6-B756-16F1-340B6A761495}"/>
                    </a:ext>
                  </a:extLst>
                </p:cNvPr>
                <p:cNvGraphicFramePr>
                  <a:graphicFrameLocks noChangeAspect="1"/>
                </p:cNvGraphicFramePr>
                <p:nvPr/>
              </p:nvGraphicFramePr>
              <p:xfrm>
                <a:off x="4817072" y="3118659"/>
                <a:ext cx="3048000" cy="1492250"/>
              </p:xfrm>
              <a:graphic>
                <a:graphicData uri="http://schemas.microsoft.com/office/powerpoint/2016/slidezoom">
                  <pslz:sldZm>
                    <pslz:sldZmObj sldId="292" cId="2752981357">
                      <pslz:zmPr id="{BC9BE47C-F854-440A-856A-9F11EDD58BAC}" transitionDur="1000">
                        <p166:blipFill xmlns:p166="http://schemas.microsoft.com/office/powerpoint/2016/6/main">
                          <a:blip r:embed="rId1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9" name="Slide Zoom 18">
                  <a:extLst>
                    <a:ext uri="{FF2B5EF4-FFF2-40B4-BE49-F238E27FC236}">
                      <a16:creationId xmlns:a16="http://schemas.microsoft.com/office/drawing/2014/main" id="{6E382DC1-01E6-B756-16F1-340B6A761495}"/>
                    </a:ext>
                  </a:extLst>
                </p:cNvPr>
                <p:cNvPicPr>
                  <a:picLocks noGrp="1" noRot="1" noChangeAspect="1" noMove="1" noResize="1" noEditPoints="1" noAdjustHandles="1" noChangeArrowheads="1" noChangeShapeType="1"/>
                </p:cNvPicPr>
                <p:nvPr/>
              </p:nvPicPr>
              <p:blipFill>
                <a:blip r:embed="rId18"/>
                <a:stretch>
                  <a:fillRect/>
                </a:stretch>
              </p:blipFill>
              <p:spPr>
                <a:xfrm>
                  <a:off x="-36978341" y="228398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F768DD28-D777-C1CE-6BC7-A82110884A2D}"/>
                    </a:ext>
                  </a:extLst>
                </p:cNvPr>
                <p:cNvGraphicFramePr>
                  <a:graphicFrameLocks noChangeAspect="1"/>
                </p:cNvGraphicFramePr>
                <p:nvPr/>
              </p:nvGraphicFramePr>
              <p:xfrm>
                <a:off x="8284649" y="3140077"/>
                <a:ext cx="3048000" cy="1492250"/>
              </p:xfrm>
              <a:graphic>
                <a:graphicData uri="http://schemas.microsoft.com/office/powerpoint/2016/slidezoom">
                  <pslz:sldZm>
                    <pslz:sldZmObj sldId="297" cId="3783380453">
                      <pslz:zmPr id="{F2B08E44-7C82-4A9D-86A1-C7DD63A77D74}" transitionDur="1000">
                        <p166:blipFill xmlns:p166="http://schemas.microsoft.com/office/powerpoint/2016/6/main">
                          <a:blip r:embed="rId1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1" name="Slide Zoom 20">
                  <a:extLst>
                    <a:ext uri="{FF2B5EF4-FFF2-40B4-BE49-F238E27FC236}">
                      <a16:creationId xmlns:a16="http://schemas.microsoft.com/office/drawing/2014/main" id="{F768DD28-D777-C1CE-6BC7-A82110884A2D}"/>
                    </a:ext>
                  </a:extLst>
                </p:cNvPr>
                <p:cNvPicPr>
                  <a:picLocks noGrp="1" noRot="1" noChangeAspect="1" noMove="1" noResize="1" noEditPoints="1" noAdjustHandles="1" noChangeArrowheads="1" noChangeShapeType="1"/>
                </p:cNvPicPr>
                <p:nvPr/>
              </p:nvPicPr>
              <p:blipFill>
                <a:blip r:embed="rId20"/>
                <a:stretch>
                  <a:fillRect/>
                </a:stretch>
              </p:blipFill>
              <p:spPr>
                <a:xfrm>
                  <a:off x="-33513804" y="232516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B079B947-851A-7B99-E3B3-52887ED06FB3}"/>
                    </a:ext>
                  </a:extLst>
                </p:cNvPr>
                <p:cNvGraphicFramePr>
                  <a:graphicFrameLocks noChangeAspect="1"/>
                </p:cNvGraphicFramePr>
                <p:nvPr/>
              </p:nvGraphicFramePr>
              <p:xfrm>
                <a:off x="11837833" y="3140077"/>
                <a:ext cx="3048000" cy="1492250"/>
              </p:xfrm>
              <a:graphic>
                <a:graphicData uri="http://schemas.microsoft.com/office/powerpoint/2016/slidezoom">
                  <pslz:sldZm>
                    <pslz:sldZmObj sldId="299" cId="2710794926">
                      <pslz:zmPr id="{FB11AF83-6594-4282-8886-45EDF5AD8DFE}" transitionDur="1000">
                        <p166:blipFill xmlns:p166="http://schemas.microsoft.com/office/powerpoint/2016/6/main">
                          <a:blip r:embed="rId2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3" name="Slide Zoom 22">
                  <a:extLst>
                    <a:ext uri="{FF2B5EF4-FFF2-40B4-BE49-F238E27FC236}">
                      <a16:creationId xmlns:a16="http://schemas.microsoft.com/office/drawing/2014/main" id="{B079B947-851A-7B99-E3B3-52887ED06FB3}"/>
                    </a:ext>
                  </a:extLst>
                </p:cNvPr>
                <p:cNvPicPr>
                  <a:picLocks noGrp="1" noRot="1" noChangeAspect="1" noMove="1" noResize="1" noEditPoints="1" noAdjustHandles="1" noChangeArrowheads="1" noChangeShapeType="1"/>
                </p:cNvPicPr>
                <p:nvPr/>
              </p:nvPicPr>
              <p:blipFill>
                <a:blip r:embed="rId22"/>
                <a:stretch>
                  <a:fillRect/>
                </a:stretch>
              </p:blipFill>
              <p:spPr>
                <a:xfrm>
                  <a:off x="-29963734" y="232516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06A8216-3B6C-A64C-FBCB-9FBEB2577F70}"/>
                    </a:ext>
                  </a:extLst>
                </p:cNvPr>
                <p:cNvGraphicFramePr>
                  <a:graphicFrameLocks noChangeAspect="1"/>
                </p:cNvGraphicFramePr>
                <p:nvPr/>
              </p:nvGraphicFramePr>
              <p:xfrm>
                <a:off x="15352865" y="3133231"/>
                <a:ext cx="3048000" cy="1492250"/>
              </p:xfrm>
              <a:graphic>
                <a:graphicData uri="http://schemas.microsoft.com/office/powerpoint/2016/slidezoom">
                  <pslz:sldZm>
                    <pslz:sldZmObj sldId="300" cId="345198691">
                      <pslz:zmPr id="{CA7FBDF1-4852-42B0-928C-DF33AA7C8F54}" transitionDur="1000">
                        <p166:blipFill xmlns:p166="http://schemas.microsoft.com/office/powerpoint/2016/6/main">
                          <a:blip r:embed="rId2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5" name="Slide Zoom 24">
                  <a:extLst>
                    <a:ext uri="{FF2B5EF4-FFF2-40B4-BE49-F238E27FC236}">
                      <a16:creationId xmlns:a16="http://schemas.microsoft.com/office/drawing/2014/main" id="{806A8216-3B6C-A64C-FBCB-9FBEB2577F70}"/>
                    </a:ext>
                  </a:extLst>
                </p:cNvPr>
                <p:cNvPicPr>
                  <a:picLocks noGrp="1" noRot="1" noChangeAspect="1" noMove="1" noResize="1" noEditPoints="1" noAdjustHandles="1" noChangeArrowheads="1" noChangeShapeType="1"/>
                </p:cNvPicPr>
                <p:nvPr/>
              </p:nvPicPr>
              <p:blipFill>
                <a:blip r:embed="rId24"/>
                <a:stretch>
                  <a:fillRect/>
                </a:stretch>
              </p:blipFill>
              <p:spPr>
                <a:xfrm>
                  <a:off x="-26451783" y="231200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9E48EAA6-70BE-3CFC-05CB-A5A8CE8BA29D}"/>
                    </a:ext>
                  </a:extLst>
                </p:cNvPr>
                <p:cNvGraphicFramePr>
                  <a:graphicFrameLocks noChangeAspect="1"/>
                </p:cNvGraphicFramePr>
                <p:nvPr/>
              </p:nvGraphicFramePr>
              <p:xfrm>
                <a:off x="18731195" y="3133231"/>
                <a:ext cx="3048000" cy="1492250"/>
              </p:xfrm>
              <a:graphic>
                <a:graphicData uri="http://schemas.microsoft.com/office/powerpoint/2016/slidezoom">
                  <pslz:sldZm>
                    <pslz:sldZmObj sldId="289" cId="2116555242">
                      <pslz:zmPr id="{C1FE280B-F83A-4676-8573-7A2CB88577BF}" transitionDur="1000">
                        <p166:blipFill xmlns:p166="http://schemas.microsoft.com/office/powerpoint/2016/6/main">
                          <a:blip r:embed="rId2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7" name="Slide Zoom 26">
                  <a:extLst>
                    <a:ext uri="{FF2B5EF4-FFF2-40B4-BE49-F238E27FC236}">
                      <a16:creationId xmlns:a16="http://schemas.microsoft.com/office/drawing/2014/main" id="{9E48EAA6-70BE-3CFC-05CB-A5A8CE8BA29D}"/>
                    </a:ext>
                  </a:extLst>
                </p:cNvPr>
                <p:cNvPicPr>
                  <a:picLocks noGrp="1" noRot="1" noChangeAspect="1" noMove="1" noResize="1" noEditPoints="1" noAdjustHandles="1" noChangeArrowheads="1" noChangeShapeType="1"/>
                </p:cNvPicPr>
                <p:nvPr/>
              </p:nvPicPr>
              <p:blipFill>
                <a:blip r:embed="rId26"/>
                <a:stretch>
                  <a:fillRect/>
                </a:stretch>
              </p:blipFill>
              <p:spPr>
                <a:xfrm>
                  <a:off x="-23076414" y="231200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C6C62B64-DD9E-1191-6F04-5C22994C534B}"/>
                    </a:ext>
                  </a:extLst>
                </p:cNvPr>
                <p:cNvGraphicFramePr>
                  <a:graphicFrameLocks noChangeAspect="1"/>
                </p:cNvGraphicFramePr>
                <p:nvPr/>
              </p:nvGraphicFramePr>
              <p:xfrm>
                <a:off x="21973341" y="3133231"/>
                <a:ext cx="3048000" cy="1492250"/>
              </p:xfrm>
              <a:graphic>
                <a:graphicData uri="http://schemas.microsoft.com/office/powerpoint/2016/slidezoom">
                  <pslz:sldZm>
                    <pslz:sldZmObj sldId="288" cId="3201962525">
                      <pslz:zmPr id="{0406A83B-F720-4205-8532-9C18C1EFAE9A}" transitionDur="1000">
                        <p166:blipFill xmlns:p166="http://schemas.microsoft.com/office/powerpoint/2016/6/main">
                          <a:blip r:embed="rId2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9" name="Slide Zoom 28">
                  <a:extLst>
                    <a:ext uri="{FF2B5EF4-FFF2-40B4-BE49-F238E27FC236}">
                      <a16:creationId xmlns:a16="http://schemas.microsoft.com/office/drawing/2014/main" id="{C6C62B64-DD9E-1191-6F04-5C22994C534B}"/>
                    </a:ext>
                  </a:extLst>
                </p:cNvPr>
                <p:cNvPicPr>
                  <a:picLocks noGrp="1" noRot="1" noChangeAspect="1" noMove="1" noResize="1" noEditPoints="1" noAdjustHandles="1" noChangeArrowheads="1" noChangeShapeType="1"/>
                </p:cNvPicPr>
                <p:nvPr/>
              </p:nvPicPr>
              <p:blipFill>
                <a:blip r:embed="rId28"/>
                <a:stretch>
                  <a:fillRect/>
                </a:stretch>
              </p:blipFill>
              <p:spPr>
                <a:xfrm>
                  <a:off x="-19837110" y="231200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D441B5A2-0B08-9CB8-0A2A-0CE55493BC46}"/>
                    </a:ext>
                  </a:extLst>
                </p:cNvPr>
                <p:cNvGraphicFramePr>
                  <a:graphicFrameLocks noChangeAspect="1"/>
                </p:cNvGraphicFramePr>
                <p:nvPr/>
              </p:nvGraphicFramePr>
              <p:xfrm>
                <a:off x="25517032" y="3133231"/>
                <a:ext cx="3048000" cy="1492250"/>
              </p:xfrm>
              <a:graphic>
                <a:graphicData uri="http://schemas.microsoft.com/office/powerpoint/2016/slidezoom">
                  <pslz:sldZm>
                    <pslz:sldZmObj sldId="303" cId="334332280">
                      <pslz:zmPr id="{7E63AFCA-F836-45F9-AD4A-98324ABB6DEB}" transitionDur="1000">
                        <p166:blipFill xmlns:p166="http://schemas.microsoft.com/office/powerpoint/2016/6/main">
                          <a:blip r:embed="rId2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1" name="Slide Zoom 30">
                  <a:extLst>
                    <a:ext uri="{FF2B5EF4-FFF2-40B4-BE49-F238E27FC236}">
                      <a16:creationId xmlns:a16="http://schemas.microsoft.com/office/drawing/2014/main" id="{D441B5A2-0B08-9CB8-0A2A-0CE55493BC46}"/>
                    </a:ext>
                  </a:extLst>
                </p:cNvPr>
                <p:cNvPicPr>
                  <a:picLocks noGrp="1" noRot="1" noChangeAspect="1" noMove="1" noResize="1" noEditPoints="1" noAdjustHandles="1" noChangeArrowheads="1" noChangeShapeType="1"/>
                </p:cNvPicPr>
                <p:nvPr/>
              </p:nvPicPr>
              <p:blipFill>
                <a:blip r:embed="rId30"/>
                <a:stretch>
                  <a:fillRect/>
                </a:stretch>
              </p:blipFill>
              <p:spPr>
                <a:xfrm>
                  <a:off x="-16296525" y="231200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DCAED793-7979-4350-6BBA-EFB55D6DE57C}"/>
                    </a:ext>
                  </a:extLst>
                </p:cNvPr>
                <p:cNvGraphicFramePr>
                  <a:graphicFrameLocks noChangeAspect="1"/>
                </p:cNvGraphicFramePr>
                <p:nvPr/>
              </p:nvGraphicFramePr>
              <p:xfrm>
                <a:off x="29079710" y="3118659"/>
                <a:ext cx="3048000" cy="1492250"/>
              </p:xfrm>
              <a:graphic>
                <a:graphicData uri="http://schemas.microsoft.com/office/powerpoint/2016/slidezoom">
                  <pslz:sldZm>
                    <pslz:sldZmObj sldId="301" cId="3603784345">
                      <pslz:zmPr id="{103EF517-2F4F-411E-B03A-FCBFB139309C}" transitionDur="1000">
                        <p166:blipFill xmlns:p166="http://schemas.microsoft.com/office/powerpoint/2016/6/main">
                          <a:blip r:embed="rId3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3" name="Slide Zoom 32">
                  <a:extLst>
                    <a:ext uri="{FF2B5EF4-FFF2-40B4-BE49-F238E27FC236}">
                      <a16:creationId xmlns:a16="http://schemas.microsoft.com/office/drawing/2014/main" id="{DCAED793-7979-4350-6BBA-EFB55D6DE57C}"/>
                    </a:ext>
                  </a:extLst>
                </p:cNvPr>
                <p:cNvPicPr>
                  <a:picLocks noGrp="1" noRot="1" noChangeAspect="1" noMove="1" noResize="1" noEditPoints="1" noAdjustHandles="1" noChangeArrowheads="1" noChangeShapeType="1"/>
                </p:cNvPicPr>
                <p:nvPr/>
              </p:nvPicPr>
              <p:blipFill>
                <a:blip r:embed="rId32"/>
                <a:stretch>
                  <a:fillRect/>
                </a:stretch>
              </p:blipFill>
              <p:spPr>
                <a:xfrm>
                  <a:off x="-12736970" y="228398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546BA97C-F39F-1F5A-C856-8A56AD555EF7}"/>
                    </a:ext>
                  </a:extLst>
                </p:cNvPr>
                <p:cNvGraphicFramePr>
                  <a:graphicFrameLocks noChangeAspect="1"/>
                </p:cNvGraphicFramePr>
                <p:nvPr/>
              </p:nvGraphicFramePr>
              <p:xfrm>
                <a:off x="32516003" y="3079115"/>
                <a:ext cx="3048000" cy="1492250"/>
              </p:xfrm>
              <a:graphic>
                <a:graphicData uri="http://schemas.microsoft.com/office/powerpoint/2016/slidezoom">
                  <pslz:sldZm>
                    <pslz:sldZmObj sldId="302" cId="2830284224">
                      <pslz:zmPr id="{53CD1713-0150-4BED-9FFA-3D7FB35CBF1D}" transitionDur="1000">
                        <p166:blipFill xmlns:p166="http://schemas.microsoft.com/office/powerpoint/2016/6/main">
                          <a:blip r:embed="rId3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5" name="Slide Zoom 34">
                  <a:extLst>
                    <a:ext uri="{FF2B5EF4-FFF2-40B4-BE49-F238E27FC236}">
                      <a16:creationId xmlns:a16="http://schemas.microsoft.com/office/drawing/2014/main" id="{546BA97C-F39F-1F5A-C856-8A56AD555EF7}"/>
                    </a:ext>
                  </a:extLst>
                </p:cNvPr>
                <p:cNvPicPr>
                  <a:picLocks noGrp="1" noRot="1" noChangeAspect="1" noMove="1" noResize="1" noEditPoints="1" noAdjustHandles="1" noChangeArrowheads="1" noChangeShapeType="1"/>
                </p:cNvPicPr>
                <p:nvPr/>
              </p:nvPicPr>
              <p:blipFill>
                <a:blip r:embed="rId34"/>
                <a:stretch>
                  <a:fillRect/>
                </a:stretch>
              </p:blipFill>
              <p:spPr>
                <a:xfrm>
                  <a:off x="-9303689" y="220794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FD065678-3E12-3463-D994-EABB92FF500B}"/>
                    </a:ext>
                  </a:extLst>
                </p:cNvPr>
                <p:cNvGraphicFramePr>
                  <a:graphicFrameLocks noChangeAspect="1"/>
                </p:cNvGraphicFramePr>
                <p:nvPr/>
              </p:nvGraphicFramePr>
              <p:xfrm>
                <a:off x="35995186" y="3079115"/>
                <a:ext cx="3048000" cy="1492250"/>
              </p:xfrm>
              <a:graphic>
                <a:graphicData uri="http://schemas.microsoft.com/office/powerpoint/2016/slidezoom">
                  <pslz:sldZm>
                    <pslz:sldZmObj sldId="304" cId="2757602925">
                      <pslz:zmPr id="{97962E41-1D64-445F-8AA3-FDABE32DABEB}" transitionDur="1000">
                        <p166:blipFill xmlns:p166="http://schemas.microsoft.com/office/powerpoint/2016/6/main">
                          <a:blip r:embed="rId3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7" name="Slide Zoom 36">
                  <a:extLst>
                    <a:ext uri="{FF2B5EF4-FFF2-40B4-BE49-F238E27FC236}">
                      <a16:creationId xmlns:a16="http://schemas.microsoft.com/office/drawing/2014/main" id="{FD065678-3E12-3463-D994-EABB92FF500B}"/>
                    </a:ext>
                  </a:extLst>
                </p:cNvPr>
                <p:cNvPicPr>
                  <a:picLocks noGrp="1" noRot="1" noChangeAspect="1" noMove="1" noResize="1" noEditPoints="1" noAdjustHandles="1" noChangeArrowheads="1" noChangeShapeType="1"/>
                </p:cNvPicPr>
                <p:nvPr/>
              </p:nvPicPr>
              <p:blipFill>
                <a:blip r:embed="rId36"/>
                <a:stretch>
                  <a:fillRect/>
                </a:stretch>
              </p:blipFill>
              <p:spPr>
                <a:xfrm>
                  <a:off x="-5827556" y="220794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B88E41BC-A3A6-0F22-F446-1DFD7DD18B49}"/>
                    </a:ext>
                  </a:extLst>
                </p:cNvPr>
                <p:cNvGraphicFramePr>
                  <a:graphicFrameLocks noChangeAspect="1"/>
                </p:cNvGraphicFramePr>
                <p:nvPr/>
              </p:nvGraphicFramePr>
              <p:xfrm>
                <a:off x="39396229" y="3079115"/>
                <a:ext cx="3048000" cy="1492250"/>
              </p:xfrm>
              <a:graphic>
                <a:graphicData uri="http://schemas.microsoft.com/office/powerpoint/2016/slidezoom">
                  <pslz:sldZm>
                    <pslz:sldZmObj sldId="284" cId="2870846738">
                      <pslz:zmPr id="{E46B82F2-1BE4-4C98-9273-3C07B1864BB7}" transitionDur="1000">
                        <p166:blipFill xmlns:p166="http://schemas.microsoft.com/office/powerpoint/2016/6/main">
                          <a:blip r:embed="rId3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9" name="Slide Zoom 38">
                  <a:extLst>
                    <a:ext uri="{FF2B5EF4-FFF2-40B4-BE49-F238E27FC236}">
                      <a16:creationId xmlns:a16="http://schemas.microsoft.com/office/drawing/2014/main" id="{B88E41BC-A3A6-0F22-F446-1DFD7DD18B49}"/>
                    </a:ext>
                  </a:extLst>
                </p:cNvPr>
                <p:cNvPicPr>
                  <a:picLocks noGrp="1" noRot="1" noChangeAspect="1" noMove="1" noResize="1" noEditPoints="1" noAdjustHandles="1" noChangeArrowheads="1" noChangeShapeType="1"/>
                </p:cNvPicPr>
                <p:nvPr/>
              </p:nvPicPr>
              <p:blipFill>
                <a:blip r:embed="rId38"/>
                <a:stretch>
                  <a:fillRect/>
                </a:stretch>
              </p:blipFill>
              <p:spPr>
                <a:xfrm>
                  <a:off x="-2429494" y="220794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B9AB4336-E435-1371-B024-AAAB7388F0D3}"/>
                    </a:ext>
                  </a:extLst>
                </p:cNvPr>
                <p:cNvGraphicFramePr>
                  <a:graphicFrameLocks noChangeAspect="1"/>
                </p:cNvGraphicFramePr>
                <p:nvPr/>
              </p:nvGraphicFramePr>
              <p:xfrm>
                <a:off x="42812312" y="3041015"/>
                <a:ext cx="3048000" cy="1492250"/>
              </p:xfrm>
              <a:graphic>
                <a:graphicData uri="http://schemas.microsoft.com/office/powerpoint/2016/slidezoom">
                  <pslz:sldZm>
                    <pslz:sldZmObj sldId="307" cId="2340982362">
                      <pslz:zmPr id="{154011D6-9E1A-4FD0-815D-0430E7D70AA3}" transitionDur="1000">
                        <p166:blipFill xmlns:p166="http://schemas.microsoft.com/office/powerpoint/2016/6/main">
                          <a:blip r:embed="rId3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1" name="Slide Zoom 40">
                  <a:extLst>
                    <a:ext uri="{FF2B5EF4-FFF2-40B4-BE49-F238E27FC236}">
                      <a16:creationId xmlns:a16="http://schemas.microsoft.com/office/drawing/2014/main" id="{B9AB4336-E435-1371-B024-AAAB7388F0D3}"/>
                    </a:ext>
                  </a:extLst>
                </p:cNvPr>
                <p:cNvPicPr>
                  <a:picLocks noGrp="1" noRot="1" noChangeAspect="1" noMove="1" noResize="1" noEditPoints="1" noAdjustHandles="1" noChangeArrowheads="1" noChangeShapeType="1"/>
                </p:cNvPicPr>
                <p:nvPr/>
              </p:nvPicPr>
              <p:blipFill>
                <a:blip r:embed="rId40"/>
                <a:stretch>
                  <a:fillRect/>
                </a:stretch>
              </p:blipFill>
              <p:spPr>
                <a:xfrm>
                  <a:off x="983595" y="2134687"/>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FB2EE65F-6F38-F60E-CE85-49E9A522A6DD}"/>
                    </a:ext>
                  </a:extLst>
                </p:cNvPr>
                <p:cNvGraphicFramePr>
                  <a:graphicFrameLocks noChangeAspect="1"/>
                </p:cNvGraphicFramePr>
                <p:nvPr/>
              </p:nvGraphicFramePr>
              <p:xfrm>
                <a:off x="46291495" y="3041015"/>
                <a:ext cx="3048000" cy="1492250"/>
              </p:xfrm>
              <a:graphic>
                <a:graphicData uri="http://schemas.microsoft.com/office/powerpoint/2016/slidezoom">
                  <pslz:sldZm>
                    <pslz:sldZmObj sldId="305" cId="1904093778">
                      <pslz:zmPr id="{2A76CE1B-9F7C-4594-A5E9-2A96926BE163}" transitionDur="1000">
                        <p166:blipFill xmlns:p166="http://schemas.microsoft.com/office/powerpoint/2016/6/main">
                          <a:blip r:embed="rId4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3" name="Slide Zoom 42">
                  <a:extLst>
                    <a:ext uri="{FF2B5EF4-FFF2-40B4-BE49-F238E27FC236}">
                      <a16:creationId xmlns:a16="http://schemas.microsoft.com/office/drawing/2014/main" id="{FB2EE65F-6F38-F60E-CE85-49E9A522A6DD}"/>
                    </a:ext>
                  </a:extLst>
                </p:cNvPr>
                <p:cNvPicPr>
                  <a:picLocks noGrp="1" noRot="1" noChangeAspect="1" noMove="1" noResize="1" noEditPoints="1" noAdjustHandles="1" noChangeArrowheads="1" noChangeShapeType="1"/>
                </p:cNvPicPr>
                <p:nvPr/>
              </p:nvPicPr>
              <p:blipFill>
                <a:blip r:embed="rId42"/>
                <a:stretch>
                  <a:fillRect/>
                </a:stretch>
              </p:blipFill>
              <p:spPr>
                <a:xfrm>
                  <a:off x="4459728" y="2134687"/>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97B471DE-9A71-5076-FA24-D13CA723D63C}"/>
                    </a:ext>
                  </a:extLst>
                </p:cNvPr>
                <p:cNvGraphicFramePr>
                  <a:graphicFrameLocks noChangeAspect="1"/>
                </p:cNvGraphicFramePr>
                <p:nvPr/>
              </p:nvGraphicFramePr>
              <p:xfrm>
                <a:off x="49854173" y="3041015"/>
                <a:ext cx="3048000" cy="1492250"/>
              </p:xfrm>
              <a:graphic>
                <a:graphicData uri="http://schemas.microsoft.com/office/powerpoint/2016/slidezoom">
                  <pslz:sldZm>
                    <pslz:sldZmObj sldId="309" cId="3490208895">
                      <pslz:zmPr id="{C88E4904-CE4F-48AE-B7F5-309B9482E746}" transitionDur="1000">
                        <p166:blipFill xmlns:p166="http://schemas.microsoft.com/office/powerpoint/2016/6/main">
                          <a:blip r:embed="rId4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5" name="Slide Zoom 44">
                  <a:extLst>
                    <a:ext uri="{FF2B5EF4-FFF2-40B4-BE49-F238E27FC236}">
                      <a16:creationId xmlns:a16="http://schemas.microsoft.com/office/drawing/2014/main" id="{97B471DE-9A71-5076-FA24-D13CA723D63C}"/>
                    </a:ext>
                  </a:extLst>
                </p:cNvPr>
                <p:cNvPicPr>
                  <a:picLocks noGrp="1" noRot="1" noChangeAspect="1" noMove="1" noResize="1" noEditPoints="1" noAdjustHandles="1" noChangeArrowheads="1" noChangeShapeType="1"/>
                </p:cNvPicPr>
                <p:nvPr/>
              </p:nvPicPr>
              <p:blipFill>
                <a:blip r:embed="rId44"/>
                <a:stretch>
                  <a:fillRect/>
                </a:stretch>
              </p:blipFill>
              <p:spPr>
                <a:xfrm>
                  <a:off x="8019284" y="2134687"/>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p:grpSp>
      <p:pic>
        <p:nvPicPr>
          <p:cNvPr id="59" name="Graphic 58" descr="Caret Right outline">
            <a:hlinkClick r:id="" action="ppaction://hlinkshowjump?jump=nextslide"/>
            <a:extLst>
              <a:ext uri="{FF2B5EF4-FFF2-40B4-BE49-F238E27FC236}">
                <a16:creationId xmlns:a16="http://schemas.microsoft.com/office/drawing/2014/main" id="{48D45922-586F-9674-A4DC-B676A1442961}"/>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1871537" y="5433243"/>
            <a:ext cx="914400" cy="914400"/>
          </a:xfrm>
          <a:prstGeom prst="rect">
            <a:avLst/>
          </a:prstGeom>
        </p:spPr>
      </p:pic>
      <p:pic>
        <p:nvPicPr>
          <p:cNvPr id="61" name="Graphic 60" descr="Caret Left outline">
            <a:hlinkClick r:id="" action="ppaction://hlinkshowjump?jump=previousslide"/>
            <a:extLst>
              <a:ext uri="{FF2B5EF4-FFF2-40B4-BE49-F238E27FC236}">
                <a16:creationId xmlns:a16="http://schemas.microsoft.com/office/drawing/2014/main" id="{D5A6D742-F3F2-C673-0415-C9F81656061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1571" y="4976043"/>
            <a:ext cx="914400" cy="914400"/>
          </a:xfrm>
          <a:prstGeom prst="rect">
            <a:avLst/>
          </a:prstGeom>
        </p:spPr>
      </p:pic>
      <p:pic>
        <p:nvPicPr>
          <p:cNvPr id="62" name="Graphic 61" descr="Caret Left outline">
            <a:hlinkClick r:id="" action="ppaction://hlinkshowjump?jump=nextslide"/>
            <a:extLst>
              <a:ext uri="{FF2B5EF4-FFF2-40B4-BE49-F238E27FC236}">
                <a16:creationId xmlns:a16="http://schemas.microsoft.com/office/drawing/2014/main" id="{A80FF0E6-5CD9-402E-5222-6DD999BBBCB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flipH="1">
            <a:off x="10864408" y="4976043"/>
            <a:ext cx="914400" cy="914400"/>
          </a:xfrm>
          <a:prstGeom prst="rect">
            <a:avLst/>
          </a:prstGeom>
        </p:spPr>
      </p:pic>
      <p:grpSp>
        <p:nvGrpSpPr>
          <p:cNvPr id="2" name="Group 1">
            <a:extLst>
              <a:ext uri="{FF2B5EF4-FFF2-40B4-BE49-F238E27FC236}">
                <a16:creationId xmlns:a16="http://schemas.microsoft.com/office/drawing/2014/main" id="{F26FFFE4-35A2-513B-6022-CF3D5F5282CE}"/>
              </a:ext>
            </a:extLst>
          </p:cNvPr>
          <p:cNvGrpSpPr/>
          <p:nvPr/>
        </p:nvGrpSpPr>
        <p:grpSpPr>
          <a:xfrm>
            <a:off x="5768611" y="5240777"/>
            <a:ext cx="680754" cy="252000"/>
            <a:chOff x="5768611" y="5240777"/>
            <a:chExt cx="680754" cy="252000"/>
          </a:xfrm>
        </p:grpSpPr>
        <p:sp>
          <p:nvSpPr>
            <p:cNvPr id="4" name="!!start">
              <a:hlinkClick r:id="" action="ppaction://hlinkshowjump?jump=firstslide"/>
              <a:extLst>
                <a:ext uri="{FF2B5EF4-FFF2-40B4-BE49-F238E27FC236}">
                  <a16:creationId xmlns:a16="http://schemas.microsoft.com/office/drawing/2014/main" id="{32E86905-7369-BDC5-2426-C49343C418F2}"/>
                </a:ext>
              </a:extLst>
            </p:cNvPr>
            <p:cNvSpPr/>
            <p:nvPr/>
          </p:nvSpPr>
          <p:spPr>
            <a:xfrm>
              <a:off x="5768611" y="5240777"/>
              <a:ext cx="252000" cy="25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end">
              <a:hlinkClick r:id="rId49" action="ppaction://hlinksldjump"/>
              <a:extLst>
                <a:ext uri="{FF2B5EF4-FFF2-40B4-BE49-F238E27FC236}">
                  <a16:creationId xmlns:a16="http://schemas.microsoft.com/office/drawing/2014/main" id="{04A828D4-CC7D-385F-4F47-5DE2766B9523}"/>
                </a:ext>
              </a:extLst>
            </p:cNvPr>
            <p:cNvSpPr/>
            <p:nvPr/>
          </p:nvSpPr>
          <p:spPr>
            <a:xfrm>
              <a:off x="6197365" y="5240777"/>
              <a:ext cx="252000" cy="25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3272367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ouse&#10;&#10;Description automatically generated">
            <a:extLst>
              <a:ext uri="{FF2B5EF4-FFF2-40B4-BE49-F238E27FC236}">
                <a16:creationId xmlns:a16="http://schemas.microsoft.com/office/drawing/2014/main" id="{76AFFD40-E28E-7E85-6E78-8FE8FAF3D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94" y="0"/>
            <a:ext cx="12191999" cy="6858000"/>
          </a:xfrm>
          <a:prstGeom prst="rect">
            <a:avLst/>
          </a:prstGeom>
        </p:spPr>
      </p:pic>
      <p:grpSp>
        <p:nvGrpSpPr>
          <p:cNvPr id="56" name="Group 55">
            <a:extLst>
              <a:ext uri="{FF2B5EF4-FFF2-40B4-BE49-F238E27FC236}">
                <a16:creationId xmlns:a16="http://schemas.microsoft.com/office/drawing/2014/main" id="{87A10EF2-32B8-F578-85A2-B20AE2FFE3AF}"/>
              </a:ext>
            </a:extLst>
          </p:cNvPr>
          <p:cNvGrpSpPr/>
          <p:nvPr/>
        </p:nvGrpSpPr>
        <p:grpSpPr>
          <a:xfrm>
            <a:off x="-65556021" y="2180921"/>
            <a:ext cx="73131999" cy="3059856"/>
            <a:chOff x="-20293984" y="3041015"/>
            <a:chExt cx="73196157" cy="1591312"/>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001927C-CD1E-5BDF-A275-0985651CDDD6}"/>
                    </a:ext>
                  </a:extLst>
                </p:cNvPr>
                <p:cNvGraphicFramePr>
                  <a:graphicFrameLocks noChangeAspect="1"/>
                </p:cNvGraphicFramePr>
                <p:nvPr/>
              </p:nvGraphicFramePr>
              <p:xfrm>
                <a:off x="-20293984" y="3140077"/>
                <a:ext cx="3048000" cy="1492250"/>
              </p:xfrm>
              <a:graphic>
                <a:graphicData uri="http://schemas.microsoft.com/office/powerpoint/2016/slidezoom">
                  <pslz:sldZm>
                    <pslz:sldZmObj sldId="312" cId="3211009651">
                      <pslz:zmPr id="{C91E5B0B-BA16-4755-9B2A-38AB8DDE791F}" transitionDur="1000">
                        <p166:blipFill xmlns:p166="http://schemas.microsoft.com/office/powerpoint/2016/6/main">
                          <a:blip r:embed="rId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5" name="Slide Zoom 4">
                  <a:extLst>
                    <a:ext uri="{FF2B5EF4-FFF2-40B4-BE49-F238E27FC236}">
                      <a16:creationId xmlns:a16="http://schemas.microsoft.com/office/drawing/2014/main" id="{7001927C-CD1E-5BDF-A275-0985651CDDD6}"/>
                    </a:ext>
                  </a:extLst>
                </p:cNvPr>
                <p:cNvPicPr>
                  <a:picLocks noGrp="1" noRot="1" noChangeAspect="1" noMove="1" noResize="1" noEditPoints="1" noAdjustHandles="1" noChangeArrowheads="1" noChangeShapeType="1"/>
                </p:cNvPicPr>
                <p:nvPr/>
              </p:nvPicPr>
              <p:blipFill>
                <a:blip r:embed="rId4"/>
                <a:stretch>
                  <a:fillRect/>
                </a:stretch>
              </p:blipFill>
              <p:spPr>
                <a:xfrm>
                  <a:off x="-65556021" y="2371402"/>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F45598F-F90C-F285-4E58-EB75418BB9A5}"/>
                    </a:ext>
                  </a:extLst>
                </p:cNvPr>
                <p:cNvGraphicFramePr>
                  <a:graphicFrameLocks noChangeAspect="1"/>
                </p:cNvGraphicFramePr>
                <p:nvPr/>
              </p:nvGraphicFramePr>
              <p:xfrm>
                <a:off x="-16791603" y="3140077"/>
                <a:ext cx="3048000" cy="1492250"/>
              </p:xfrm>
              <a:graphic>
                <a:graphicData uri="http://schemas.microsoft.com/office/powerpoint/2016/slidezoom">
                  <pslz:sldZm>
                    <pslz:sldZmObj sldId="310" cId="3055384465">
                      <pslz:zmPr id="{3BA3D17D-BCD7-460B-B4C7-DDA12FFBDD4A}" transitionDur="1000">
                        <p166:blipFill xmlns:p166="http://schemas.microsoft.com/office/powerpoint/2016/6/main">
                          <a:blip r:embed="rId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7" name="Slide Zoom 6">
                  <a:extLst>
                    <a:ext uri="{FF2B5EF4-FFF2-40B4-BE49-F238E27FC236}">
                      <a16:creationId xmlns:a16="http://schemas.microsoft.com/office/drawing/2014/main" id="{BF45598F-F90C-F285-4E58-EB75418BB9A5}"/>
                    </a:ext>
                  </a:extLst>
                </p:cNvPr>
                <p:cNvPicPr>
                  <a:picLocks noGrp="1" noRot="1" noChangeAspect="1" noMove="1" noResize="1" noEditPoints="1" noAdjustHandles="1" noChangeArrowheads="1" noChangeShapeType="1"/>
                </p:cNvPicPr>
                <p:nvPr/>
              </p:nvPicPr>
              <p:blipFill>
                <a:blip r:embed="rId6"/>
                <a:stretch>
                  <a:fillRect/>
                </a:stretch>
              </p:blipFill>
              <p:spPr>
                <a:xfrm>
                  <a:off x="-62056710" y="2371402"/>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363C757-A754-5C36-BAB7-B3206EBF2226}"/>
                    </a:ext>
                  </a:extLst>
                </p:cNvPr>
                <p:cNvGraphicFramePr>
                  <a:graphicFrameLocks noChangeAspect="1"/>
                </p:cNvGraphicFramePr>
                <p:nvPr/>
              </p:nvGraphicFramePr>
              <p:xfrm>
                <a:off x="-13187615" y="3118659"/>
                <a:ext cx="3048000" cy="1492250"/>
              </p:xfrm>
              <a:graphic>
                <a:graphicData uri="http://schemas.microsoft.com/office/powerpoint/2016/slidezoom">
                  <pslz:sldZm>
                    <pslz:sldZmObj sldId="285" cId="730022395">
                      <pslz:zmPr id="{623F3450-9004-405C-BF01-7F15666C1B8B}" transitionDur="1000">
                        <p166:blipFill xmlns:p166="http://schemas.microsoft.com/office/powerpoint/2016/6/main">
                          <a:blip r:embed="rId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9" name="Slide Zoom 8">
                  <a:extLst>
                    <a:ext uri="{FF2B5EF4-FFF2-40B4-BE49-F238E27FC236}">
                      <a16:creationId xmlns:a16="http://schemas.microsoft.com/office/drawing/2014/main" id="{C363C757-A754-5C36-BAB7-B3206EBF2226}"/>
                    </a:ext>
                  </a:extLst>
                </p:cNvPr>
                <p:cNvPicPr>
                  <a:picLocks noGrp="1" noRot="1" noChangeAspect="1" noMove="1" noResize="1" noEditPoints="1" noAdjustHandles="1" noChangeArrowheads="1" noChangeShapeType="1"/>
                </p:cNvPicPr>
                <p:nvPr/>
              </p:nvPicPr>
              <p:blipFill>
                <a:blip r:embed="rId8"/>
                <a:stretch>
                  <a:fillRect/>
                </a:stretch>
              </p:blipFill>
              <p:spPr>
                <a:xfrm>
                  <a:off x="-58455881" y="23302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6355D7DF-4263-291F-2DAB-6B383D30102A}"/>
                    </a:ext>
                  </a:extLst>
                </p:cNvPr>
                <p:cNvGraphicFramePr>
                  <a:graphicFrameLocks noChangeAspect="1"/>
                </p:cNvGraphicFramePr>
                <p:nvPr/>
              </p:nvGraphicFramePr>
              <p:xfrm>
                <a:off x="-9357921" y="3118659"/>
                <a:ext cx="3048000" cy="1492250"/>
              </p:xfrm>
              <a:graphic>
                <a:graphicData uri="http://schemas.microsoft.com/office/powerpoint/2016/slidezoom">
                  <pslz:sldZm>
                    <pslz:sldZmObj sldId="295" cId="1439745563">
                      <pslz:zmPr id="{13C22C69-8DA3-4755-AAF0-3FB04B3D2FE6}" transitionDur="1000">
                        <p166:blipFill xmlns:p166="http://schemas.microsoft.com/office/powerpoint/2016/6/main">
                          <a:blip r:embed="rId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1" name="Slide Zoom 10">
                  <a:extLst>
                    <a:ext uri="{FF2B5EF4-FFF2-40B4-BE49-F238E27FC236}">
                      <a16:creationId xmlns:a16="http://schemas.microsoft.com/office/drawing/2014/main" id="{6355D7DF-4263-291F-2DAB-6B383D30102A}"/>
                    </a:ext>
                  </a:extLst>
                </p:cNvPr>
                <p:cNvPicPr>
                  <a:picLocks noGrp="1" noRot="1" noChangeAspect="1" noMove="1" noResize="1" noEditPoints="1" noAdjustHandles="1" noChangeArrowheads="1" noChangeShapeType="1"/>
                </p:cNvPicPr>
                <p:nvPr/>
              </p:nvPicPr>
              <p:blipFill>
                <a:blip r:embed="rId10"/>
                <a:stretch>
                  <a:fillRect/>
                </a:stretch>
              </p:blipFill>
              <p:spPr>
                <a:xfrm>
                  <a:off x="-54629544" y="23302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8F7BE8B1-46FC-2A06-A678-DE198DC04D10}"/>
                    </a:ext>
                  </a:extLst>
                </p:cNvPr>
                <p:cNvGraphicFramePr>
                  <a:graphicFrameLocks noChangeAspect="1"/>
                </p:cNvGraphicFramePr>
                <p:nvPr/>
              </p:nvGraphicFramePr>
              <p:xfrm>
                <a:off x="-5677278" y="3140077"/>
                <a:ext cx="3048000" cy="1492250"/>
              </p:xfrm>
              <a:graphic>
                <a:graphicData uri="http://schemas.microsoft.com/office/powerpoint/2016/slidezoom">
                  <pslz:sldZm>
                    <pslz:sldZmObj sldId="281" cId="3673478666">
                      <pslz:zmPr id="{DD44C82F-7B0E-4467-ACB1-AAF49601E953}" transitionDur="1000">
                        <p166:blipFill xmlns:p166="http://schemas.microsoft.com/office/powerpoint/2016/6/main">
                          <a:blip r:embed="rId1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8F7BE8B1-46FC-2A06-A678-DE198DC04D10}"/>
                    </a:ext>
                  </a:extLst>
                </p:cNvPr>
                <p:cNvPicPr>
                  <a:picLocks noGrp="1" noRot="1" noChangeAspect="1" noMove="1" noResize="1" noEditPoints="1" noAdjustHandles="1" noChangeArrowheads="1" noChangeShapeType="1"/>
                </p:cNvPicPr>
                <p:nvPr/>
              </p:nvPicPr>
              <p:blipFill>
                <a:blip r:embed="rId12"/>
                <a:stretch>
                  <a:fillRect/>
                </a:stretch>
              </p:blipFill>
              <p:spPr>
                <a:xfrm>
                  <a:off x="-50952127" y="2371402"/>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05622E9-A054-F1A2-5363-17DE1A489189}"/>
                    </a:ext>
                  </a:extLst>
                </p:cNvPr>
                <p:cNvGraphicFramePr>
                  <a:graphicFrameLocks noChangeAspect="1"/>
                </p:cNvGraphicFramePr>
                <p:nvPr/>
              </p:nvGraphicFramePr>
              <p:xfrm>
                <a:off x="-2209701" y="3133231"/>
                <a:ext cx="3048000" cy="1492250"/>
              </p:xfrm>
              <a:graphic>
                <a:graphicData uri="http://schemas.microsoft.com/office/powerpoint/2016/slidezoom">
                  <pslz:sldZm>
                    <pslz:sldZmObj sldId="282" cId="3892021338">
                      <pslz:zmPr id="{87F5142A-5F29-4B29-BCF1-7FED63E0582E}" transitionDur="1000">
                        <p166:blipFill xmlns:p166="http://schemas.microsoft.com/office/powerpoint/2016/6/main">
                          <a:blip r:embed="rId1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5" name="Slide Zoom 14">
                  <a:extLst>
                    <a:ext uri="{FF2B5EF4-FFF2-40B4-BE49-F238E27FC236}">
                      <a16:creationId xmlns:a16="http://schemas.microsoft.com/office/drawing/2014/main" id="{B05622E9-A054-F1A2-5363-17DE1A489189}"/>
                    </a:ext>
                  </a:extLst>
                </p:cNvPr>
                <p:cNvPicPr>
                  <a:picLocks noGrp="1" noRot="1" noChangeAspect="1" noMove="1" noResize="1" noEditPoints="1" noAdjustHandles="1" noChangeArrowheads="1" noChangeShapeType="1"/>
                </p:cNvPicPr>
                <p:nvPr/>
              </p:nvPicPr>
              <p:blipFill>
                <a:blip r:embed="rId14"/>
                <a:stretch>
                  <a:fillRect/>
                </a:stretch>
              </p:blipFill>
              <p:spPr>
                <a:xfrm>
                  <a:off x="-47487589" y="235823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F04EDCBD-4016-F430-59FF-0048B1070B0D}"/>
                    </a:ext>
                  </a:extLst>
                </p:cNvPr>
                <p:cNvGraphicFramePr>
                  <a:graphicFrameLocks noChangeAspect="1"/>
                </p:cNvGraphicFramePr>
                <p:nvPr/>
              </p:nvGraphicFramePr>
              <p:xfrm>
                <a:off x="1279886" y="3133231"/>
                <a:ext cx="3048000" cy="1492250"/>
              </p:xfrm>
              <a:graphic>
                <a:graphicData uri="http://schemas.microsoft.com/office/powerpoint/2016/slidezoom">
                  <pslz:sldZm>
                    <pslz:sldZmObj sldId="298" cId="1108172924">
                      <pslz:zmPr id="{520B7CDF-677D-4DBC-A2EB-F705E0A824B5}" transitionDur="1000">
                        <p166:blipFill xmlns:p166="http://schemas.microsoft.com/office/powerpoint/2016/6/main">
                          <a:blip r:embed="rId1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7" name="Slide Zoom 16">
                  <a:extLst>
                    <a:ext uri="{FF2B5EF4-FFF2-40B4-BE49-F238E27FC236}">
                      <a16:creationId xmlns:a16="http://schemas.microsoft.com/office/drawing/2014/main" id="{F04EDCBD-4016-F430-59FF-0048B1070B0D}"/>
                    </a:ext>
                  </a:extLst>
                </p:cNvPr>
                <p:cNvPicPr>
                  <a:picLocks noGrp="1" noRot="1" noChangeAspect="1" noMove="1" noResize="1" noEditPoints="1" noAdjustHandles="1" noChangeArrowheads="1" noChangeShapeType="1"/>
                </p:cNvPicPr>
                <p:nvPr/>
              </p:nvPicPr>
              <p:blipFill>
                <a:blip r:embed="rId16"/>
                <a:stretch>
                  <a:fillRect/>
                </a:stretch>
              </p:blipFill>
              <p:spPr>
                <a:xfrm>
                  <a:off x="-44001061" y="235823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E382DC1-01E6-B756-16F1-340B6A761495}"/>
                    </a:ext>
                  </a:extLst>
                </p:cNvPr>
                <p:cNvGraphicFramePr>
                  <a:graphicFrameLocks noChangeAspect="1"/>
                </p:cNvGraphicFramePr>
                <p:nvPr/>
              </p:nvGraphicFramePr>
              <p:xfrm>
                <a:off x="4817072" y="3118659"/>
                <a:ext cx="3048000" cy="1492250"/>
              </p:xfrm>
              <a:graphic>
                <a:graphicData uri="http://schemas.microsoft.com/office/powerpoint/2016/slidezoom">
                  <pslz:sldZm>
                    <pslz:sldZmObj sldId="292" cId="2752981357">
                      <pslz:zmPr id="{BC9BE47C-F854-440A-856A-9F11EDD58BAC}" transitionDur="1000">
                        <p166:blipFill xmlns:p166="http://schemas.microsoft.com/office/powerpoint/2016/6/main">
                          <a:blip r:embed="rId1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9" name="Slide Zoom 18">
                  <a:extLst>
                    <a:ext uri="{FF2B5EF4-FFF2-40B4-BE49-F238E27FC236}">
                      <a16:creationId xmlns:a16="http://schemas.microsoft.com/office/drawing/2014/main" id="{6E382DC1-01E6-B756-16F1-340B6A761495}"/>
                    </a:ext>
                  </a:extLst>
                </p:cNvPr>
                <p:cNvPicPr>
                  <a:picLocks noGrp="1" noRot="1" noChangeAspect="1" noMove="1" noResize="1" noEditPoints="1" noAdjustHandles="1" noChangeArrowheads="1" noChangeShapeType="1"/>
                </p:cNvPicPr>
                <p:nvPr/>
              </p:nvPicPr>
              <p:blipFill>
                <a:blip r:embed="rId18"/>
                <a:stretch>
                  <a:fillRect/>
                </a:stretch>
              </p:blipFill>
              <p:spPr>
                <a:xfrm>
                  <a:off x="-40466975" y="23302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F768DD28-D777-C1CE-6BC7-A82110884A2D}"/>
                    </a:ext>
                  </a:extLst>
                </p:cNvPr>
                <p:cNvGraphicFramePr>
                  <a:graphicFrameLocks noChangeAspect="1"/>
                </p:cNvGraphicFramePr>
                <p:nvPr/>
              </p:nvGraphicFramePr>
              <p:xfrm>
                <a:off x="8284649" y="3140077"/>
                <a:ext cx="3048000" cy="1492250"/>
              </p:xfrm>
              <a:graphic>
                <a:graphicData uri="http://schemas.microsoft.com/office/powerpoint/2016/slidezoom">
                  <pslz:sldZm>
                    <pslz:sldZmObj sldId="297" cId="3783380453">
                      <pslz:zmPr id="{F2B08E44-7C82-4A9D-86A1-C7DD63A77D74}" transitionDur="1000">
                        <p166:blipFill xmlns:p166="http://schemas.microsoft.com/office/powerpoint/2016/6/main">
                          <a:blip r:embed="rId1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1" name="Slide Zoom 20">
                  <a:extLst>
                    <a:ext uri="{FF2B5EF4-FFF2-40B4-BE49-F238E27FC236}">
                      <a16:creationId xmlns:a16="http://schemas.microsoft.com/office/drawing/2014/main" id="{F768DD28-D777-C1CE-6BC7-A82110884A2D}"/>
                    </a:ext>
                  </a:extLst>
                </p:cNvPr>
                <p:cNvPicPr>
                  <a:picLocks noGrp="1" noRot="1" noChangeAspect="1" noMove="1" noResize="1" noEditPoints="1" noAdjustHandles="1" noChangeArrowheads="1" noChangeShapeType="1"/>
                </p:cNvPicPr>
                <p:nvPr/>
              </p:nvPicPr>
              <p:blipFill>
                <a:blip r:embed="rId20"/>
                <a:stretch>
                  <a:fillRect/>
                </a:stretch>
              </p:blipFill>
              <p:spPr>
                <a:xfrm>
                  <a:off x="-37002438" y="2371402"/>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B079B947-851A-7B99-E3B3-52887ED06FB3}"/>
                    </a:ext>
                  </a:extLst>
                </p:cNvPr>
                <p:cNvGraphicFramePr>
                  <a:graphicFrameLocks noChangeAspect="1"/>
                </p:cNvGraphicFramePr>
                <p:nvPr/>
              </p:nvGraphicFramePr>
              <p:xfrm>
                <a:off x="11837833" y="3140077"/>
                <a:ext cx="3048000" cy="1492250"/>
              </p:xfrm>
              <a:graphic>
                <a:graphicData uri="http://schemas.microsoft.com/office/powerpoint/2016/slidezoom">
                  <pslz:sldZm>
                    <pslz:sldZmObj sldId="299" cId="2710794926">
                      <pslz:zmPr id="{FB11AF83-6594-4282-8886-45EDF5AD8DFE}" transitionDur="1000">
                        <p166:blipFill xmlns:p166="http://schemas.microsoft.com/office/powerpoint/2016/6/main">
                          <a:blip r:embed="rId2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3" name="Slide Zoom 22">
                  <a:extLst>
                    <a:ext uri="{FF2B5EF4-FFF2-40B4-BE49-F238E27FC236}">
                      <a16:creationId xmlns:a16="http://schemas.microsoft.com/office/drawing/2014/main" id="{B079B947-851A-7B99-E3B3-52887ED06FB3}"/>
                    </a:ext>
                  </a:extLst>
                </p:cNvPr>
                <p:cNvPicPr>
                  <a:picLocks noGrp="1" noRot="1" noChangeAspect="1" noMove="1" noResize="1" noEditPoints="1" noAdjustHandles="1" noChangeArrowheads="1" noChangeShapeType="1"/>
                </p:cNvPicPr>
                <p:nvPr/>
              </p:nvPicPr>
              <p:blipFill>
                <a:blip r:embed="rId22"/>
                <a:stretch>
                  <a:fillRect/>
                </a:stretch>
              </p:blipFill>
              <p:spPr>
                <a:xfrm>
                  <a:off x="-33452368" y="2371402"/>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06A8216-3B6C-A64C-FBCB-9FBEB2577F70}"/>
                    </a:ext>
                  </a:extLst>
                </p:cNvPr>
                <p:cNvGraphicFramePr>
                  <a:graphicFrameLocks noChangeAspect="1"/>
                </p:cNvGraphicFramePr>
                <p:nvPr/>
              </p:nvGraphicFramePr>
              <p:xfrm>
                <a:off x="15352865" y="3133231"/>
                <a:ext cx="3048000" cy="1492250"/>
              </p:xfrm>
              <a:graphic>
                <a:graphicData uri="http://schemas.microsoft.com/office/powerpoint/2016/slidezoom">
                  <pslz:sldZm>
                    <pslz:sldZmObj sldId="300" cId="345198691">
                      <pslz:zmPr id="{CA7FBDF1-4852-42B0-928C-DF33AA7C8F54}" transitionDur="1000">
                        <p166:blipFill xmlns:p166="http://schemas.microsoft.com/office/powerpoint/2016/6/main">
                          <a:blip r:embed="rId2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5" name="Slide Zoom 24">
                  <a:extLst>
                    <a:ext uri="{FF2B5EF4-FFF2-40B4-BE49-F238E27FC236}">
                      <a16:creationId xmlns:a16="http://schemas.microsoft.com/office/drawing/2014/main" id="{806A8216-3B6C-A64C-FBCB-9FBEB2577F70}"/>
                    </a:ext>
                  </a:extLst>
                </p:cNvPr>
                <p:cNvPicPr>
                  <a:picLocks noGrp="1" noRot="1" noChangeAspect="1" noMove="1" noResize="1" noEditPoints="1" noAdjustHandles="1" noChangeArrowheads="1" noChangeShapeType="1"/>
                </p:cNvPicPr>
                <p:nvPr/>
              </p:nvPicPr>
              <p:blipFill>
                <a:blip r:embed="rId24"/>
                <a:stretch>
                  <a:fillRect/>
                </a:stretch>
              </p:blipFill>
              <p:spPr>
                <a:xfrm>
                  <a:off x="-29940417" y="235823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9E48EAA6-70BE-3CFC-05CB-A5A8CE8BA29D}"/>
                    </a:ext>
                  </a:extLst>
                </p:cNvPr>
                <p:cNvGraphicFramePr>
                  <a:graphicFrameLocks noChangeAspect="1"/>
                </p:cNvGraphicFramePr>
                <p:nvPr/>
              </p:nvGraphicFramePr>
              <p:xfrm>
                <a:off x="18731195" y="3133231"/>
                <a:ext cx="3048000" cy="1492250"/>
              </p:xfrm>
              <a:graphic>
                <a:graphicData uri="http://schemas.microsoft.com/office/powerpoint/2016/slidezoom">
                  <pslz:sldZm>
                    <pslz:sldZmObj sldId="289" cId="2116555242">
                      <pslz:zmPr id="{C1FE280B-F83A-4676-8573-7A2CB88577BF}" transitionDur="1000">
                        <p166:blipFill xmlns:p166="http://schemas.microsoft.com/office/powerpoint/2016/6/main">
                          <a:blip r:embed="rId2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7" name="Slide Zoom 26">
                  <a:extLst>
                    <a:ext uri="{FF2B5EF4-FFF2-40B4-BE49-F238E27FC236}">
                      <a16:creationId xmlns:a16="http://schemas.microsoft.com/office/drawing/2014/main" id="{9E48EAA6-70BE-3CFC-05CB-A5A8CE8BA29D}"/>
                    </a:ext>
                  </a:extLst>
                </p:cNvPr>
                <p:cNvPicPr>
                  <a:picLocks noGrp="1" noRot="1" noChangeAspect="1" noMove="1" noResize="1" noEditPoints="1" noAdjustHandles="1" noChangeArrowheads="1" noChangeShapeType="1"/>
                </p:cNvPicPr>
                <p:nvPr/>
              </p:nvPicPr>
              <p:blipFill>
                <a:blip r:embed="rId26"/>
                <a:stretch>
                  <a:fillRect/>
                </a:stretch>
              </p:blipFill>
              <p:spPr>
                <a:xfrm>
                  <a:off x="-26565048" y="235823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C6C62B64-DD9E-1191-6F04-5C22994C534B}"/>
                    </a:ext>
                  </a:extLst>
                </p:cNvPr>
                <p:cNvGraphicFramePr>
                  <a:graphicFrameLocks noChangeAspect="1"/>
                </p:cNvGraphicFramePr>
                <p:nvPr/>
              </p:nvGraphicFramePr>
              <p:xfrm>
                <a:off x="21973341" y="3133231"/>
                <a:ext cx="3048000" cy="1492250"/>
              </p:xfrm>
              <a:graphic>
                <a:graphicData uri="http://schemas.microsoft.com/office/powerpoint/2016/slidezoom">
                  <pslz:sldZm>
                    <pslz:sldZmObj sldId="288" cId="3201962525">
                      <pslz:zmPr id="{0406A83B-F720-4205-8532-9C18C1EFAE9A}" transitionDur="1000">
                        <p166:blipFill xmlns:p166="http://schemas.microsoft.com/office/powerpoint/2016/6/main">
                          <a:blip r:embed="rId2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9" name="Slide Zoom 28">
                  <a:extLst>
                    <a:ext uri="{FF2B5EF4-FFF2-40B4-BE49-F238E27FC236}">
                      <a16:creationId xmlns:a16="http://schemas.microsoft.com/office/drawing/2014/main" id="{C6C62B64-DD9E-1191-6F04-5C22994C534B}"/>
                    </a:ext>
                  </a:extLst>
                </p:cNvPr>
                <p:cNvPicPr>
                  <a:picLocks noGrp="1" noRot="1" noChangeAspect="1" noMove="1" noResize="1" noEditPoints="1" noAdjustHandles="1" noChangeArrowheads="1" noChangeShapeType="1"/>
                </p:cNvPicPr>
                <p:nvPr/>
              </p:nvPicPr>
              <p:blipFill>
                <a:blip r:embed="rId28"/>
                <a:stretch>
                  <a:fillRect/>
                </a:stretch>
              </p:blipFill>
              <p:spPr>
                <a:xfrm>
                  <a:off x="-23325744" y="235823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D441B5A2-0B08-9CB8-0A2A-0CE55493BC46}"/>
                    </a:ext>
                  </a:extLst>
                </p:cNvPr>
                <p:cNvGraphicFramePr>
                  <a:graphicFrameLocks noChangeAspect="1"/>
                </p:cNvGraphicFramePr>
                <p:nvPr/>
              </p:nvGraphicFramePr>
              <p:xfrm>
                <a:off x="25517032" y="3133231"/>
                <a:ext cx="3048000" cy="1492250"/>
              </p:xfrm>
              <a:graphic>
                <a:graphicData uri="http://schemas.microsoft.com/office/powerpoint/2016/slidezoom">
                  <pslz:sldZm>
                    <pslz:sldZmObj sldId="303" cId="334332280">
                      <pslz:zmPr id="{7E63AFCA-F836-45F9-AD4A-98324ABB6DEB}" transitionDur="1000">
                        <p166:blipFill xmlns:p166="http://schemas.microsoft.com/office/powerpoint/2016/6/main">
                          <a:blip r:embed="rId2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1" name="Slide Zoom 30">
                  <a:extLst>
                    <a:ext uri="{FF2B5EF4-FFF2-40B4-BE49-F238E27FC236}">
                      <a16:creationId xmlns:a16="http://schemas.microsoft.com/office/drawing/2014/main" id="{D441B5A2-0B08-9CB8-0A2A-0CE55493BC46}"/>
                    </a:ext>
                  </a:extLst>
                </p:cNvPr>
                <p:cNvPicPr>
                  <a:picLocks noGrp="1" noRot="1" noChangeAspect="1" noMove="1" noResize="1" noEditPoints="1" noAdjustHandles="1" noChangeArrowheads="1" noChangeShapeType="1"/>
                </p:cNvPicPr>
                <p:nvPr/>
              </p:nvPicPr>
              <p:blipFill>
                <a:blip r:embed="rId30"/>
                <a:stretch>
                  <a:fillRect/>
                </a:stretch>
              </p:blipFill>
              <p:spPr>
                <a:xfrm>
                  <a:off x="-19785159" y="235823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DCAED793-7979-4350-6BBA-EFB55D6DE57C}"/>
                    </a:ext>
                  </a:extLst>
                </p:cNvPr>
                <p:cNvGraphicFramePr>
                  <a:graphicFrameLocks noChangeAspect="1"/>
                </p:cNvGraphicFramePr>
                <p:nvPr/>
              </p:nvGraphicFramePr>
              <p:xfrm>
                <a:off x="29079710" y="3118659"/>
                <a:ext cx="3048000" cy="1492250"/>
              </p:xfrm>
              <a:graphic>
                <a:graphicData uri="http://schemas.microsoft.com/office/powerpoint/2016/slidezoom">
                  <pslz:sldZm>
                    <pslz:sldZmObj sldId="301" cId="3603784345">
                      <pslz:zmPr id="{103EF517-2F4F-411E-B03A-FCBFB139309C}" transitionDur="1000">
                        <p166:blipFill xmlns:p166="http://schemas.microsoft.com/office/powerpoint/2016/6/main">
                          <a:blip r:embed="rId3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3" name="Slide Zoom 32">
                  <a:extLst>
                    <a:ext uri="{FF2B5EF4-FFF2-40B4-BE49-F238E27FC236}">
                      <a16:creationId xmlns:a16="http://schemas.microsoft.com/office/drawing/2014/main" id="{DCAED793-7979-4350-6BBA-EFB55D6DE57C}"/>
                    </a:ext>
                  </a:extLst>
                </p:cNvPr>
                <p:cNvPicPr>
                  <a:picLocks noGrp="1" noRot="1" noChangeAspect="1" noMove="1" noResize="1" noEditPoints="1" noAdjustHandles="1" noChangeArrowheads="1" noChangeShapeType="1"/>
                </p:cNvPicPr>
                <p:nvPr/>
              </p:nvPicPr>
              <p:blipFill>
                <a:blip r:embed="rId32"/>
                <a:stretch>
                  <a:fillRect/>
                </a:stretch>
              </p:blipFill>
              <p:spPr>
                <a:xfrm>
                  <a:off x="-16225604" y="23302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546BA97C-F39F-1F5A-C856-8A56AD555EF7}"/>
                    </a:ext>
                  </a:extLst>
                </p:cNvPr>
                <p:cNvGraphicFramePr>
                  <a:graphicFrameLocks noChangeAspect="1"/>
                </p:cNvGraphicFramePr>
                <p:nvPr/>
              </p:nvGraphicFramePr>
              <p:xfrm>
                <a:off x="32516003" y="3079115"/>
                <a:ext cx="3048000" cy="1492250"/>
              </p:xfrm>
              <a:graphic>
                <a:graphicData uri="http://schemas.microsoft.com/office/powerpoint/2016/slidezoom">
                  <pslz:sldZm>
                    <pslz:sldZmObj sldId="302" cId="2830284224">
                      <pslz:zmPr id="{53CD1713-0150-4BED-9FFA-3D7FB35CBF1D}" transitionDur="1000">
                        <p166:blipFill xmlns:p166="http://schemas.microsoft.com/office/powerpoint/2016/6/main">
                          <a:blip r:embed="rId3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5" name="Slide Zoom 34">
                  <a:extLst>
                    <a:ext uri="{FF2B5EF4-FFF2-40B4-BE49-F238E27FC236}">
                      <a16:creationId xmlns:a16="http://schemas.microsoft.com/office/drawing/2014/main" id="{546BA97C-F39F-1F5A-C856-8A56AD555EF7}"/>
                    </a:ext>
                  </a:extLst>
                </p:cNvPr>
                <p:cNvPicPr>
                  <a:picLocks noGrp="1" noRot="1" noChangeAspect="1" noMove="1" noResize="1" noEditPoints="1" noAdjustHandles="1" noChangeArrowheads="1" noChangeShapeType="1"/>
                </p:cNvPicPr>
                <p:nvPr/>
              </p:nvPicPr>
              <p:blipFill>
                <a:blip r:embed="rId34"/>
                <a:stretch>
                  <a:fillRect/>
                </a:stretch>
              </p:blipFill>
              <p:spPr>
                <a:xfrm>
                  <a:off x="-12792323" y="2254182"/>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FD065678-3E12-3463-D994-EABB92FF500B}"/>
                    </a:ext>
                  </a:extLst>
                </p:cNvPr>
                <p:cNvGraphicFramePr>
                  <a:graphicFrameLocks noChangeAspect="1"/>
                </p:cNvGraphicFramePr>
                <p:nvPr/>
              </p:nvGraphicFramePr>
              <p:xfrm>
                <a:off x="35995186" y="3079115"/>
                <a:ext cx="3048000" cy="1492250"/>
              </p:xfrm>
              <a:graphic>
                <a:graphicData uri="http://schemas.microsoft.com/office/powerpoint/2016/slidezoom">
                  <pslz:sldZm>
                    <pslz:sldZmObj sldId="304" cId="2757602925">
                      <pslz:zmPr id="{97962E41-1D64-445F-8AA3-FDABE32DABEB}" transitionDur="1000">
                        <p166:blipFill xmlns:p166="http://schemas.microsoft.com/office/powerpoint/2016/6/main">
                          <a:blip r:embed="rId3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7" name="Slide Zoom 36">
                  <a:extLst>
                    <a:ext uri="{FF2B5EF4-FFF2-40B4-BE49-F238E27FC236}">
                      <a16:creationId xmlns:a16="http://schemas.microsoft.com/office/drawing/2014/main" id="{FD065678-3E12-3463-D994-EABB92FF500B}"/>
                    </a:ext>
                  </a:extLst>
                </p:cNvPr>
                <p:cNvPicPr>
                  <a:picLocks noGrp="1" noRot="1" noChangeAspect="1" noMove="1" noResize="1" noEditPoints="1" noAdjustHandles="1" noChangeArrowheads="1" noChangeShapeType="1"/>
                </p:cNvPicPr>
                <p:nvPr/>
              </p:nvPicPr>
              <p:blipFill>
                <a:blip r:embed="rId36"/>
                <a:stretch>
                  <a:fillRect/>
                </a:stretch>
              </p:blipFill>
              <p:spPr>
                <a:xfrm>
                  <a:off x="-9316190" y="2254182"/>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B88E41BC-A3A6-0F22-F446-1DFD7DD18B49}"/>
                    </a:ext>
                  </a:extLst>
                </p:cNvPr>
                <p:cNvGraphicFramePr>
                  <a:graphicFrameLocks noChangeAspect="1"/>
                </p:cNvGraphicFramePr>
                <p:nvPr/>
              </p:nvGraphicFramePr>
              <p:xfrm>
                <a:off x="39396229" y="3079115"/>
                <a:ext cx="3048000" cy="1492250"/>
              </p:xfrm>
              <a:graphic>
                <a:graphicData uri="http://schemas.microsoft.com/office/powerpoint/2016/slidezoom">
                  <pslz:sldZm>
                    <pslz:sldZmObj sldId="284" cId="2870846738">
                      <pslz:zmPr id="{E46B82F2-1BE4-4C98-9273-3C07B1864BB7}" transitionDur="1000">
                        <p166:blipFill xmlns:p166="http://schemas.microsoft.com/office/powerpoint/2016/6/main">
                          <a:blip r:embed="rId3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9" name="Slide Zoom 38">
                  <a:extLst>
                    <a:ext uri="{FF2B5EF4-FFF2-40B4-BE49-F238E27FC236}">
                      <a16:creationId xmlns:a16="http://schemas.microsoft.com/office/drawing/2014/main" id="{B88E41BC-A3A6-0F22-F446-1DFD7DD18B49}"/>
                    </a:ext>
                  </a:extLst>
                </p:cNvPr>
                <p:cNvPicPr>
                  <a:picLocks noGrp="1" noRot="1" noChangeAspect="1" noMove="1" noResize="1" noEditPoints="1" noAdjustHandles="1" noChangeArrowheads="1" noChangeShapeType="1"/>
                </p:cNvPicPr>
                <p:nvPr/>
              </p:nvPicPr>
              <p:blipFill>
                <a:blip r:embed="rId38"/>
                <a:stretch>
                  <a:fillRect/>
                </a:stretch>
              </p:blipFill>
              <p:spPr>
                <a:xfrm>
                  <a:off x="-5918128" y="2254182"/>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B9AB4336-E435-1371-B024-AAAB7388F0D3}"/>
                    </a:ext>
                  </a:extLst>
                </p:cNvPr>
                <p:cNvGraphicFramePr>
                  <a:graphicFrameLocks noChangeAspect="1"/>
                </p:cNvGraphicFramePr>
                <p:nvPr/>
              </p:nvGraphicFramePr>
              <p:xfrm>
                <a:off x="42812312" y="3041015"/>
                <a:ext cx="3048000" cy="1492250"/>
              </p:xfrm>
              <a:graphic>
                <a:graphicData uri="http://schemas.microsoft.com/office/powerpoint/2016/slidezoom">
                  <pslz:sldZm>
                    <pslz:sldZmObj sldId="307" cId="2340982362">
                      <pslz:zmPr id="{154011D6-9E1A-4FD0-815D-0430E7D70AA3}" transitionDur="1000">
                        <p166:blipFill xmlns:p166="http://schemas.microsoft.com/office/powerpoint/2016/6/main">
                          <a:blip r:embed="rId3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1" name="Slide Zoom 40">
                  <a:extLst>
                    <a:ext uri="{FF2B5EF4-FFF2-40B4-BE49-F238E27FC236}">
                      <a16:creationId xmlns:a16="http://schemas.microsoft.com/office/drawing/2014/main" id="{B9AB4336-E435-1371-B024-AAAB7388F0D3}"/>
                    </a:ext>
                  </a:extLst>
                </p:cNvPr>
                <p:cNvPicPr>
                  <a:picLocks noGrp="1" noRot="1" noChangeAspect="1" noMove="1" noResize="1" noEditPoints="1" noAdjustHandles="1" noChangeArrowheads="1" noChangeShapeType="1"/>
                </p:cNvPicPr>
                <p:nvPr/>
              </p:nvPicPr>
              <p:blipFill>
                <a:blip r:embed="rId40"/>
                <a:stretch>
                  <a:fillRect/>
                </a:stretch>
              </p:blipFill>
              <p:spPr>
                <a:xfrm>
                  <a:off x="-2505039" y="2180921"/>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FB2EE65F-6F38-F60E-CE85-49E9A522A6DD}"/>
                    </a:ext>
                  </a:extLst>
                </p:cNvPr>
                <p:cNvGraphicFramePr>
                  <a:graphicFrameLocks noChangeAspect="1"/>
                </p:cNvGraphicFramePr>
                <p:nvPr/>
              </p:nvGraphicFramePr>
              <p:xfrm>
                <a:off x="46291495" y="3041015"/>
                <a:ext cx="3048000" cy="1492250"/>
              </p:xfrm>
              <a:graphic>
                <a:graphicData uri="http://schemas.microsoft.com/office/powerpoint/2016/slidezoom">
                  <pslz:sldZm>
                    <pslz:sldZmObj sldId="305" cId="1904093778">
                      <pslz:zmPr id="{2A76CE1B-9F7C-4594-A5E9-2A96926BE163}" transitionDur="1000">
                        <p166:blipFill xmlns:p166="http://schemas.microsoft.com/office/powerpoint/2016/6/main">
                          <a:blip r:embed="rId4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3" name="Slide Zoom 42">
                  <a:extLst>
                    <a:ext uri="{FF2B5EF4-FFF2-40B4-BE49-F238E27FC236}">
                      <a16:creationId xmlns:a16="http://schemas.microsoft.com/office/drawing/2014/main" id="{FB2EE65F-6F38-F60E-CE85-49E9A522A6DD}"/>
                    </a:ext>
                  </a:extLst>
                </p:cNvPr>
                <p:cNvPicPr>
                  <a:picLocks noGrp="1" noRot="1" noChangeAspect="1" noMove="1" noResize="1" noEditPoints="1" noAdjustHandles="1" noChangeArrowheads="1" noChangeShapeType="1"/>
                </p:cNvPicPr>
                <p:nvPr/>
              </p:nvPicPr>
              <p:blipFill>
                <a:blip r:embed="rId42"/>
                <a:stretch>
                  <a:fillRect/>
                </a:stretch>
              </p:blipFill>
              <p:spPr>
                <a:xfrm>
                  <a:off x="971094" y="2180921"/>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97B471DE-9A71-5076-FA24-D13CA723D63C}"/>
                    </a:ext>
                  </a:extLst>
                </p:cNvPr>
                <p:cNvGraphicFramePr>
                  <a:graphicFrameLocks noChangeAspect="1"/>
                </p:cNvGraphicFramePr>
                <p:nvPr/>
              </p:nvGraphicFramePr>
              <p:xfrm>
                <a:off x="49854173" y="3041015"/>
                <a:ext cx="3048000" cy="1492250"/>
              </p:xfrm>
              <a:graphic>
                <a:graphicData uri="http://schemas.microsoft.com/office/powerpoint/2016/slidezoom">
                  <pslz:sldZm>
                    <pslz:sldZmObj sldId="309" cId="3490208895">
                      <pslz:zmPr id="{C88E4904-CE4F-48AE-B7F5-309B9482E746}" transitionDur="1000">
                        <p166:blipFill xmlns:p166="http://schemas.microsoft.com/office/powerpoint/2016/6/main">
                          <a:blip r:embed="rId4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5" name="Slide Zoom 44">
                  <a:extLst>
                    <a:ext uri="{FF2B5EF4-FFF2-40B4-BE49-F238E27FC236}">
                      <a16:creationId xmlns:a16="http://schemas.microsoft.com/office/drawing/2014/main" id="{97B471DE-9A71-5076-FA24-D13CA723D63C}"/>
                    </a:ext>
                  </a:extLst>
                </p:cNvPr>
                <p:cNvPicPr>
                  <a:picLocks noGrp="1" noRot="1" noChangeAspect="1" noMove="1" noResize="1" noEditPoints="1" noAdjustHandles="1" noChangeArrowheads="1" noChangeShapeType="1"/>
                </p:cNvPicPr>
                <p:nvPr/>
              </p:nvPicPr>
              <p:blipFill>
                <a:blip r:embed="rId44"/>
                <a:stretch>
                  <a:fillRect/>
                </a:stretch>
              </p:blipFill>
              <p:spPr>
                <a:xfrm>
                  <a:off x="4530650" y="2180921"/>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p:grpSp>
      <p:pic>
        <p:nvPicPr>
          <p:cNvPr id="61" name="Graphic 60" descr="Caret Left outline">
            <a:hlinkClick r:id="" action="ppaction://hlinkshowjump?jump=previousslide"/>
            <a:extLst>
              <a:ext uri="{FF2B5EF4-FFF2-40B4-BE49-F238E27FC236}">
                <a16:creationId xmlns:a16="http://schemas.microsoft.com/office/drawing/2014/main" id="{D5A6D742-F3F2-C673-0415-C9F816560616}"/>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1571" y="4976043"/>
            <a:ext cx="914400" cy="914400"/>
          </a:xfrm>
          <a:prstGeom prst="rect">
            <a:avLst/>
          </a:prstGeom>
        </p:spPr>
      </p:pic>
      <p:pic>
        <p:nvPicPr>
          <p:cNvPr id="62" name="Graphic 61" descr="Caret Left outline">
            <a:hlinkClick r:id="" action="ppaction://hlinkshowjump?jump=nextslide"/>
            <a:extLst>
              <a:ext uri="{FF2B5EF4-FFF2-40B4-BE49-F238E27FC236}">
                <a16:creationId xmlns:a16="http://schemas.microsoft.com/office/drawing/2014/main" id="{A80FF0E6-5CD9-402E-5222-6DD999BBBCBB}"/>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flipH="1">
            <a:off x="12290016" y="4976043"/>
            <a:ext cx="914400" cy="914400"/>
          </a:xfrm>
          <a:prstGeom prst="rect">
            <a:avLst/>
          </a:prstGeom>
        </p:spPr>
      </p:pic>
      <p:grpSp>
        <p:nvGrpSpPr>
          <p:cNvPr id="2" name="Group 1">
            <a:extLst>
              <a:ext uri="{FF2B5EF4-FFF2-40B4-BE49-F238E27FC236}">
                <a16:creationId xmlns:a16="http://schemas.microsoft.com/office/drawing/2014/main" id="{F26FFFE4-35A2-513B-6022-CF3D5F5282CE}"/>
              </a:ext>
            </a:extLst>
          </p:cNvPr>
          <p:cNvGrpSpPr/>
          <p:nvPr/>
        </p:nvGrpSpPr>
        <p:grpSpPr>
          <a:xfrm>
            <a:off x="5755623" y="5240777"/>
            <a:ext cx="680754" cy="252000"/>
            <a:chOff x="5768611" y="5240777"/>
            <a:chExt cx="680754" cy="252000"/>
          </a:xfrm>
          <a:solidFill>
            <a:schemeClr val="bg1"/>
          </a:solidFill>
        </p:grpSpPr>
        <p:sp>
          <p:nvSpPr>
            <p:cNvPr id="4" name="!!start">
              <a:hlinkClick r:id="" action="ppaction://hlinkshowjump?jump=firstslide"/>
              <a:extLst>
                <a:ext uri="{FF2B5EF4-FFF2-40B4-BE49-F238E27FC236}">
                  <a16:creationId xmlns:a16="http://schemas.microsoft.com/office/drawing/2014/main" id="{32E86905-7369-BDC5-2426-C49343C418F2}"/>
                </a:ext>
              </a:extLst>
            </p:cNvPr>
            <p:cNvSpPr/>
            <p:nvPr/>
          </p:nvSpPr>
          <p:spPr>
            <a:xfrm>
              <a:off x="5768611" y="5240777"/>
              <a:ext cx="252000" cy="252000"/>
            </a:xfrm>
            <a:prstGeom prst="ellipse">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end">
              <a:hlinkClick r:id="rId47" action="ppaction://hlinksldjump"/>
              <a:extLst>
                <a:ext uri="{FF2B5EF4-FFF2-40B4-BE49-F238E27FC236}">
                  <a16:creationId xmlns:a16="http://schemas.microsoft.com/office/drawing/2014/main" id="{04A828D4-CC7D-385F-4F47-5DE2766B9523}"/>
                </a:ext>
              </a:extLst>
            </p:cNvPr>
            <p:cNvSpPr/>
            <p:nvPr/>
          </p:nvSpPr>
          <p:spPr>
            <a:xfrm>
              <a:off x="6197365" y="5240777"/>
              <a:ext cx="252000" cy="252000"/>
            </a:xfrm>
            <a:prstGeom prst="ellipse">
              <a:avLst/>
            </a:prstGeom>
            <a:solidFill>
              <a:schemeClr val="accent1">
                <a:lumMod val="7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3731868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miling at the camera&#10;&#10;Description automatically generated">
            <a:extLst>
              <a:ext uri="{FF2B5EF4-FFF2-40B4-BE49-F238E27FC236}">
                <a16:creationId xmlns:a16="http://schemas.microsoft.com/office/drawing/2014/main" id="{5E245961-D9AA-5B0A-E247-3389F681D0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181100"/>
            <a:ext cx="3721100" cy="3429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5BC772E4-4B6C-0ADB-58B3-AE8ADD75DE4F}"/>
              </a:ext>
            </a:extLst>
          </p:cNvPr>
          <p:cNvPicPr>
            <a:picLocks noChangeAspect="1"/>
          </p:cNvPicPr>
          <p:nvPr/>
        </p:nvPicPr>
        <p:blipFill>
          <a:blip r:embed="rId3"/>
          <a:stretch>
            <a:fillRect/>
          </a:stretch>
        </p:blipFill>
        <p:spPr>
          <a:xfrm>
            <a:off x="8419833" y="1093639"/>
            <a:ext cx="3345618" cy="3429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descr="A person wearing a head scarf&#10;&#10;Description automatically generated">
            <a:extLst>
              <a:ext uri="{FF2B5EF4-FFF2-40B4-BE49-F238E27FC236}">
                <a16:creationId xmlns:a16="http://schemas.microsoft.com/office/drawing/2014/main" id="{69B99166-F999-FDF0-D152-B3AA8F02DB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7950" y="236389"/>
            <a:ext cx="4775351" cy="51435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Box 6">
            <a:extLst>
              <a:ext uri="{FF2B5EF4-FFF2-40B4-BE49-F238E27FC236}">
                <a16:creationId xmlns:a16="http://schemas.microsoft.com/office/drawing/2014/main" id="{39FC0F8E-C3A9-3024-BE3A-E2F0FA3E42FF}"/>
              </a:ext>
            </a:extLst>
          </p:cNvPr>
          <p:cNvSpPr txBox="1"/>
          <p:nvPr/>
        </p:nvSpPr>
        <p:spPr>
          <a:xfrm>
            <a:off x="4555174" y="5692302"/>
            <a:ext cx="4095073" cy="1231106"/>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TAJDAR UNISSA BEGUM</a:t>
            </a:r>
          </a:p>
          <a:p>
            <a:r>
              <a:rPr lang="en-US" b="1" dirty="0">
                <a:latin typeface="Calibri" panose="020F0502020204030204" pitchFamily="34" charset="0"/>
                <a:ea typeface="Calibri" panose="020F0502020204030204" pitchFamily="34" charset="0"/>
                <a:cs typeface="Calibri" panose="020F0502020204030204" pitchFamily="34" charset="0"/>
              </a:rPr>
              <a:t>___________________</a:t>
            </a:r>
          </a:p>
          <a:p>
            <a:r>
              <a:rPr lang="en-US" b="1" dirty="0">
                <a:latin typeface="Calibri" panose="020F0502020204030204" pitchFamily="34" charset="0"/>
                <a:ea typeface="Calibri" panose="020F0502020204030204" pitchFamily="34" charset="0"/>
                <a:cs typeface="Calibri" panose="020F0502020204030204" pitchFamily="34" charset="0"/>
              </a:rPr>
              <a:t>Project Manager,Development</a:t>
            </a:r>
            <a:endParaRPr lang="en-CA" b="1" dirty="0">
              <a:latin typeface="Calibri" panose="020F0502020204030204" pitchFamily="34" charset="0"/>
              <a:ea typeface="Calibri" panose="020F0502020204030204" pitchFamily="34" charset="0"/>
              <a:cs typeface="Calibri" panose="020F0502020204030204" pitchFamily="34" charset="0"/>
            </a:endParaRPr>
          </a:p>
          <a:p>
            <a:endParaRPr lang="en-CA" sz="2000" dirty="0"/>
          </a:p>
        </p:txBody>
      </p:sp>
      <p:sp>
        <p:nvSpPr>
          <p:cNvPr id="9" name="TextBox 8">
            <a:extLst>
              <a:ext uri="{FF2B5EF4-FFF2-40B4-BE49-F238E27FC236}">
                <a16:creationId xmlns:a16="http://schemas.microsoft.com/office/drawing/2014/main" id="{29985BB6-282C-3979-6FD9-C0A0106F492A}"/>
              </a:ext>
            </a:extLst>
          </p:cNvPr>
          <p:cNvSpPr txBox="1"/>
          <p:nvPr/>
        </p:nvSpPr>
        <p:spPr>
          <a:xfrm>
            <a:off x="311827" y="5676900"/>
            <a:ext cx="4095073" cy="923330"/>
          </a:xfrm>
          <a:prstGeom prst="rect">
            <a:avLst/>
          </a:prstGeom>
          <a:noFill/>
        </p:spPr>
        <p:txBody>
          <a:bodyPr wrap="square">
            <a:spAutoFit/>
          </a:bodyPr>
          <a:lstStyle/>
          <a:p>
            <a:pPr>
              <a:spcBef>
                <a:spcPts val="0"/>
              </a:spcBef>
            </a:pPr>
            <a:r>
              <a:rPr lang="en-US" dirty="0">
                <a:latin typeface="Calibri" panose="020F0502020204030204" pitchFamily="34" charset="0"/>
                <a:ea typeface="Calibri" panose="020F0502020204030204" pitchFamily="34" charset="0"/>
                <a:cs typeface="Calibri" panose="020F0502020204030204" pitchFamily="34" charset="0"/>
              </a:rPr>
              <a:t>HUSANPREET KAUR</a:t>
            </a:r>
          </a:p>
          <a:p>
            <a:pPr>
              <a:spcBef>
                <a:spcPts val="0"/>
              </a:spcBef>
            </a:pPr>
            <a:r>
              <a:rPr lang="en-US" b="1" dirty="0">
                <a:latin typeface="Calibri" panose="020F0502020204030204" pitchFamily="34" charset="0"/>
                <a:ea typeface="Calibri" panose="020F0502020204030204" pitchFamily="34" charset="0"/>
                <a:cs typeface="Calibri" panose="020F0502020204030204" pitchFamily="34" charset="0"/>
              </a:rPr>
              <a:t>_________________</a:t>
            </a:r>
          </a:p>
          <a:p>
            <a:pPr>
              <a:spcBef>
                <a:spcPts val="0"/>
              </a:spcBef>
            </a:pPr>
            <a:r>
              <a:rPr lang="en-US" b="1" dirty="0">
                <a:latin typeface="Calibri" panose="020F0502020204030204" pitchFamily="34" charset="0"/>
                <a:ea typeface="Calibri" panose="020F0502020204030204" pitchFamily="34" charset="0"/>
                <a:cs typeface="Calibri" panose="020F0502020204030204" pitchFamily="34" charset="0"/>
              </a:rPr>
              <a:t>Documentation,Research&amp; QA</a:t>
            </a:r>
          </a:p>
        </p:txBody>
      </p:sp>
      <p:sp>
        <p:nvSpPr>
          <p:cNvPr id="11" name="TextBox 10">
            <a:extLst>
              <a:ext uri="{FF2B5EF4-FFF2-40B4-BE49-F238E27FC236}">
                <a16:creationId xmlns:a16="http://schemas.microsoft.com/office/drawing/2014/main" id="{EB868C27-9138-286B-A6CD-823D29CC6A25}"/>
              </a:ext>
            </a:extLst>
          </p:cNvPr>
          <p:cNvSpPr txBox="1"/>
          <p:nvPr/>
        </p:nvSpPr>
        <p:spPr>
          <a:xfrm>
            <a:off x="8650247" y="5676900"/>
            <a:ext cx="3229926" cy="923330"/>
          </a:xfrm>
          <a:prstGeom prst="rect">
            <a:avLst/>
          </a:prstGeom>
          <a:noFill/>
        </p:spPr>
        <p:txBody>
          <a:bodyPr wrap="square">
            <a:spAutoFit/>
          </a:bodyPr>
          <a:lstStyle/>
          <a:p>
            <a:pPr>
              <a:spcBef>
                <a:spcPts val="0"/>
              </a:spcBef>
            </a:pPr>
            <a:r>
              <a:rPr lang="en-IN"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NANDA KISHORE KARICHELA</a:t>
            </a:r>
            <a:endParaRPr lang="en-US" sz="1800" dirty="0">
              <a:latin typeface="Calibri" panose="020F0502020204030204" pitchFamily="34" charset="0"/>
              <a:ea typeface="Calibri" panose="020F0502020204030204" pitchFamily="34" charset="0"/>
              <a:cs typeface="Calibri" panose="020F0502020204030204" pitchFamily="34" charset="0"/>
            </a:endParaRPr>
          </a:p>
          <a:p>
            <a:pPr>
              <a:spcBef>
                <a:spcPts val="0"/>
              </a:spcBef>
            </a:pPr>
            <a:r>
              <a:rPr lang="en-US" sz="1800" b="1" dirty="0">
                <a:latin typeface="Calibri" panose="020F0502020204030204" pitchFamily="34" charset="0"/>
                <a:ea typeface="Calibri" panose="020F0502020204030204" pitchFamily="34" charset="0"/>
                <a:cs typeface="Calibri" panose="020F0502020204030204" pitchFamily="34" charset="0"/>
              </a:rPr>
              <a:t>_________________</a:t>
            </a:r>
          </a:p>
          <a:p>
            <a:pPr>
              <a:spcBef>
                <a:spcPts val="0"/>
              </a:spcBef>
            </a:pPr>
            <a:r>
              <a:rPr lang="en-US" sz="1800" b="1" dirty="0">
                <a:latin typeface="Calibri" panose="020F0502020204030204" pitchFamily="34" charset="0"/>
                <a:ea typeface="Calibri" panose="020F0502020204030204" pitchFamily="34" charset="0"/>
                <a:cs typeface="Calibri" panose="020F0502020204030204" pitchFamily="34" charset="0"/>
              </a:rPr>
              <a:t>Solution and designer</a:t>
            </a:r>
          </a:p>
        </p:txBody>
      </p:sp>
    </p:spTree>
    <p:extLst>
      <p:ext uri="{BB962C8B-B14F-4D97-AF65-F5344CB8AC3E}">
        <p14:creationId xmlns:p14="http://schemas.microsoft.com/office/powerpoint/2010/main" val="3211009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72">
            <a:extLst>
              <a:ext uri="{FF2B5EF4-FFF2-40B4-BE49-F238E27FC236}">
                <a16:creationId xmlns:a16="http://schemas.microsoft.com/office/drawing/2014/main" id="{EA26A151-13BF-4305-A6DC-9DC7C9877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74">
            <a:extLst>
              <a:ext uri="{FF2B5EF4-FFF2-40B4-BE49-F238E27FC236}">
                <a16:creationId xmlns:a16="http://schemas.microsoft.com/office/drawing/2014/main" id="{6AEA5AB4-2C5A-4C31-87B5-8AEE1ABC82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29884" y="6324431"/>
            <a:ext cx="62116" cy="428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1" name="Rectangle 76">
            <a:extLst>
              <a:ext uri="{FF2B5EF4-FFF2-40B4-BE49-F238E27FC236}">
                <a16:creationId xmlns:a16="http://schemas.microsoft.com/office/drawing/2014/main" id="{55D03E60-6F40-4141-A981-B061EA33A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78">
            <a:extLst>
              <a:ext uri="{FF2B5EF4-FFF2-40B4-BE49-F238E27FC236}">
                <a16:creationId xmlns:a16="http://schemas.microsoft.com/office/drawing/2014/main" id="{1E2EB7E5-B231-4A9C-A185-467EC1182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62847" y="427382"/>
            <a:ext cx="10869248" cy="1728987"/>
          </a:xfrm>
        </p:spPr>
        <p:txBody>
          <a:bodyPr vert="horz" lIns="91440" tIns="45720" rIns="91440" bIns="45720" rtlCol="0" anchor="b">
            <a:normAutofit/>
          </a:bodyPr>
          <a:lstStyle/>
          <a:p>
            <a:r>
              <a:rPr lang="en-US" sz="3600" b="1" dirty="0">
                <a:ln w="9525">
                  <a:solidFill>
                    <a:schemeClr val="bg1"/>
                  </a:solidFill>
                  <a:prstDash val="solid"/>
                </a:ln>
                <a:effectLst>
                  <a:outerShdw blurRad="12700" dist="38100" dir="2700000" algn="tl" rotWithShape="0">
                    <a:schemeClr val="accent5">
                      <a:lumMod val="60000"/>
                      <a:lumOff val="40000"/>
                    </a:schemeClr>
                  </a:outerShdw>
                </a:effectLst>
              </a:rPr>
              <a:t>HOUSE PRICE PREDICTION TOOL :</a:t>
            </a:r>
            <a:br>
              <a:rPr lang="en-US" sz="3600" b="1" dirty="0">
                <a:ln w="9525">
                  <a:solidFill>
                    <a:schemeClr val="bg1"/>
                  </a:solidFill>
                  <a:prstDash val="solid"/>
                </a:ln>
                <a:effectLst>
                  <a:outerShdw blurRad="12700" dist="38100" dir="2700000" algn="tl" rotWithShape="0">
                    <a:schemeClr val="accent5">
                      <a:lumMod val="60000"/>
                      <a:lumOff val="40000"/>
                    </a:schemeClr>
                  </a:outerShdw>
                </a:effectLst>
              </a:rPr>
            </a:br>
            <a:r>
              <a:rPr lang="en-US" sz="3600" b="1" dirty="0">
                <a:ln w="9525">
                  <a:solidFill>
                    <a:schemeClr val="bg1"/>
                  </a:solidFill>
                  <a:prstDash val="solid"/>
                </a:ln>
                <a:effectLst>
                  <a:outerShdw blurRad="12700" dist="38100" dir="2700000" algn="tl" rotWithShape="0">
                    <a:schemeClr val="accent5">
                      <a:lumMod val="60000"/>
                      <a:lumOff val="40000"/>
                    </a:schemeClr>
                  </a:outerShdw>
                </a:effectLst>
              </a:rPr>
              <a:t>UNVEILING THE FUTURE OF REAL ESTATE</a:t>
            </a:r>
            <a:endParaRPr lang="en-US" sz="3600" b="1" cap="none" spc="0" dirty="0">
              <a:ln w="9525">
                <a:solidFill>
                  <a:schemeClr val="bg1"/>
                </a:solidFill>
                <a:prstDash val="solid"/>
              </a:ln>
              <a:effectLst>
                <a:outerShdw blurRad="12700" dist="38100" dir="2700000" algn="tl" rotWithShape="0">
                  <a:schemeClr val="accent5">
                    <a:lumMod val="60000"/>
                    <a:lumOff val="40000"/>
                  </a:schemeClr>
                </a:outerShdw>
              </a:effectLst>
            </a:endParaRPr>
          </a:p>
        </p:txBody>
      </p:sp>
      <p:grpSp>
        <p:nvGrpSpPr>
          <p:cNvPr id="93" name="Group 80">
            <a:extLst>
              <a:ext uri="{FF2B5EF4-FFF2-40B4-BE49-F238E27FC236}">
                <a16:creationId xmlns:a16="http://schemas.microsoft.com/office/drawing/2014/main" id="{EE118C08-8B55-40E3-9CEC-FBF3E7856D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28998"/>
            <a:ext cx="6095998" cy="3429001"/>
            <a:chOff x="6096002" y="-9073"/>
            <a:chExt cx="6095998" cy="6867073"/>
          </a:xfrm>
        </p:grpSpPr>
        <p:sp>
          <p:nvSpPr>
            <p:cNvPr id="94" name="Rectangle 81">
              <a:extLst>
                <a:ext uri="{FF2B5EF4-FFF2-40B4-BE49-F238E27FC236}">
                  <a16:creationId xmlns:a16="http://schemas.microsoft.com/office/drawing/2014/main" id="{5491841E-34C3-4260-9589-F78AE5FE26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9073"/>
              <a:ext cx="6095998" cy="68670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82">
              <a:extLst>
                <a:ext uri="{FF2B5EF4-FFF2-40B4-BE49-F238E27FC236}">
                  <a16:creationId xmlns:a16="http://schemas.microsoft.com/office/drawing/2014/main" id="{7C1B3BAE-A5DE-4215-8FBA-A815A0429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2" y="-6987"/>
              <a:ext cx="6095998" cy="6864987"/>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TextBox 4">
            <a:extLst>
              <a:ext uri="{FF2B5EF4-FFF2-40B4-BE49-F238E27FC236}">
                <a16:creationId xmlns:a16="http://schemas.microsoft.com/office/drawing/2014/main" id="{BDE0E2EB-1A72-989A-3F71-5A29EFEE8623}"/>
              </a:ext>
            </a:extLst>
          </p:cNvPr>
          <p:cNvSpPr txBox="1"/>
          <p:nvPr/>
        </p:nvSpPr>
        <p:spPr>
          <a:xfrm>
            <a:off x="484552" y="3664167"/>
            <a:ext cx="5306648" cy="2512795"/>
          </a:xfrm>
          <a:prstGeom prst="rect">
            <a:avLst/>
          </a:prstGeom>
        </p:spPr>
        <p:txBody>
          <a:bodyPr vert="horz" lIns="91440" tIns="45720" rIns="91440" bIns="45720" rtlCol="0">
            <a:normAutofit/>
          </a:bodyPr>
          <a:lstStyle/>
          <a:p>
            <a:pPr algn="just">
              <a:lnSpc>
                <a:spcPct val="120000"/>
              </a:lnSpc>
              <a:spcAft>
                <a:spcPts val="600"/>
              </a:spcAft>
            </a:pPr>
            <a:r>
              <a:rPr lang="en-US" kern="0" spc="-35" dirty="0">
                <a:solidFill>
                  <a:srgbClr val="2B2E3C"/>
                </a:solidFill>
                <a:ea typeface="Open Sans" pitchFamily="34" charset="-122"/>
                <a:cs typeface="Open Sans" pitchFamily="34" charset="-120"/>
              </a:rPr>
              <a:t>Introducing the house price prediction tool for Natty City , a housing company. Our model is set to </a:t>
            </a:r>
            <a:r>
              <a:rPr lang="en-US" kern="0" spc="-35" dirty="0">
                <a:solidFill>
                  <a:srgbClr val="272525"/>
                </a:solidFill>
                <a:ea typeface="Source Sans Pro" pitchFamily="34" charset="-122"/>
                <a:cs typeface="Source Sans Pro" pitchFamily="34" charset="-120"/>
              </a:rPr>
              <a:t>tackle the inefficiencies in the real estate market </a:t>
            </a:r>
            <a:r>
              <a:rPr lang="en-US" kern="0" spc="-35" dirty="0">
                <a:solidFill>
                  <a:srgbClr val="2B2E3C"/>
                </a:solidFill>
                <a:ea typeface="Open Sans" pitchFamily="34" charset="-122"/>
                <a:cs typeface="Open Sans" pitchFamily="34" charset="-120"/>
              </a:rPr>
              <a:t>by providing accurate estimates of house prices, revolutionizing the way we buy and sell homes.</a:t>
            </a:r>
          </a:p>
          <a:p>
            <a:pPr>
              <a:lnSpc>
                <a:spcPct val="120000"/>
              </a:lnSpc>
              <a:spcAft>
                <a:spcPts val="600"/>
              </a:spcAft>
            </a:pPr>
            <a:r>
              <a:rPr lang="en-US" sz="1800" kern="0" spc="-35" dirty="0">
                <a:solidFill>
                  <a:srgbClr val="2B2E3C"/>
                </a:solidFill>
                <a:latin typeface="Open Sans" pitchFamily="34" charset="0"/>
                <a:ea typeface="Open Sans" pitchFamily="34" charset="-122"/>
                <a:cs typeface="Open Sans" pitchFamily="34" charset="-120"/>
              </a:rPr>
              <a:t> </a:t>
            </a:r>
            <a:endParaRPr lang="en-US" dirty="0">
              <a:latin typeface="Calibri "/>
            </a:endParaRPr>
          </a:p>
        </p:txBody>
      </p:sp>
      <p:pic>
        <p:nvPicPr>
          <p:cNvPr id="10" name="Picture 9" descr="A group of small houses&#10;&#10;Description automatically generated">
            <a:extLst>
              <a:ext uri="{FF2B5EF4-FFF2-40B4-BE49-F238E27FC236}">
                <a16:creationId xmlns:a16="http://schemas.microsoft.com/office/drawing/2014/main" id="{02C6C295-CA58-A540-2480-0911A2D09D30}"/>
              </a:ext>
            </a:extLst>
          </p:cNvPr>
          <p:cNvPicPr>
            <a:picLocks noChangeAspect="1"/>
          </p:cNvPicPr>
          <p:nvPr/>
        </p:nvPicPr>
        <p:blipFill rotWithShape="1">
          <a:blip r:embed="rId2">
            <a:extLst>
              <a:ext uri="{28A0092B-C50C-407E-A947-70E740481C1C}">
                <a14:useLocalDpi xmlns:a14="http://schemas.microsoft.com/office/drawing/2010/main" val="0"/>
              </a:ext>
            </a:extLst>
          </a:blip>
          <a:srcRect t="15468" r="1" b="1"/>
          <a:stretch/>
        </p:blipFill>
        <p:spPr>
          <a:xfrm>
            <a:off x="6922643" y="3707486"/>
            <a:ext cx="4492589" cy="25270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055384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1">
            <a:extLst>
              <a:ext uri="{FF2B5EF4-FFF2-40B4-BE49-F238E27FC236}">
                <a16:creationId xmlns:a16="http://schemas.microsoft.com/office/drawing/2014/main" id="{751D200A-3AEF-9A20-CA63-A94AC4476223}"/>
              </a:ext>
            </a:extLst>
          </p:cNvPr>
          <p:cNvSpPr/>
          <p:nvPr/>
        </p:nvSpPr>
        <p:spPr>
          <a:xfrm>
            <a:off x="730895" y="669935"/>
            <a:ext cx="10368054" cy="1388745"/>
          </a:xfrm>
          <a:prstGeom prst="rect">
            <a:avLst/>
          </a:prstGeom>
          <a:noFill/>
          <a:ln/>
        </p:spPr>
        <p:txBody>
          <a:bodyPr wrap="square" rtlCol="0" anchor="t"/>
          <a:lstStyle/>
          <a:p>
            <a:pPr marL="0" indent="0">
              <a:lnSpc>
                <a:spcPts val="5468"/>
              </a:lnSpc>
              <a:buNone/>
            </a:pPr>
            <a:endParaRPr lang="en-US" dirty="0"/>
          </a:p>
        </p:txBody>
      </p:sp>
      <p:sp>
        <p:nvSpPr>
          <p:cNvPr id="10" name="Text 3">
            <a:extLst>
              <a:ext uri="{FF2B5EF4-FFF2-40B4-BE49-F238E27FC236}">
                <a16:creationId xmlns:a16="http://schemas.microsoft.com/office/drawing/2014/main" id="{C1F96B47-5B09-1F9C-FE31-4F84BCB8C261}"/>
              </a:ext>
            </a:extLst>
          </p:cNvPr>
          <p:cNvSpPr/>
          <p:nvPr/>
        </p:nvSpPr>
        <p:spPr>
          <a:xfrm>
            <a:off x="312529" y="2537506"/>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1</a:t>
            </a:r>
            <a:endParaRPr lang="en-US" sz="2624" dirty="0"/>
          </a:p>
        </p:txBody>
      </p:sp>
      <p:sp>
        <p:nvSpPr>
          <p:cNvPr id="11" name="Text 4">
            <a:extLst>
              <a:ext uri="{FF2B5EF4-FFF2-40B4-BE49-F238E27FC236}">
                <a16:creationId xmlns:a16="http://schemas.microsoft.com/office/drawing/2014/main" id="{E4E9DE4B-4E48-25B6-9D13-BC6C6F1AB1D3}"/>
              </a:ext>
            </a:extLst>
          </p:cNvPr>
          <p:cNvSpPr/>
          <p:nvPr/>
        </p:nvSpPr>
        <p:spPr>
          <a:xfrm>
            <a:off x="812472" y="2606801"/>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rPr>
              <a:t>PROBLEM</a:t>
            </a:r>
            <a:endParaRPr lang="en-US" sz="2187" dirty="0"/>
          </a:p>
        </p:txBody>
      </p:sp>
      <p:sp>
        <p:nvSpPr>
          <p:cNvPr id="12" name="Text 5">
            <a:extLst>
              <a:ext uri="{FF2B5EF4-FFF2-40B4-BE49-F238E27FC236}">
                <a16:creationId xmlns:a16="http://schemas.microsoft.com/office/drawing/2014/main" id="{9EADB40E-4DA5-D828-EE81-D1EAC2CEBA16}"/>
              </a:ext>
            </a:extLst>
          </p:cNvPr>
          <p:cNvSpPr/>
          <p:nvPr/>
        </p:nvSpPr>
        <p:spPr>
          <a:xfrm>
            <a:off x="4813448" y="2606801"/>
            <a:ext cx="6755487" cy="1148086"/>
          </a:xfrm>
          <a:prstGeom prst="rect">
            <a:avLst/>
          </a:prstGeom>
          <a:noFill/>
          <a:ln/>
        </p:spPr>
        <p:txBody>
          <a:bodyPr wrap="square" rtlCol="0" anchor="t"/>
          <a:lstStyle/>
          <a:p>
            <a:pPr marL="0" indent="0" algn="just">
              <a:lnSpc>
                <a:spcPts val="2799"/>
              </a:lnSpc>
              <a:buNone/>
            </a:pPr>
            <a:r>
              <a:rPr lang="en-US" dirty="0"/>
              <a:t>To determine the accurate market value of residential homes has emerged as a major difficulty in the real estate sector for both buyers and sellers.</a:t>
            </a:r>
          </a:p>
        </p:txBody>
      </p:sp>
      <p:sp>
        <p:nvSpPr>
          <p:cNvPr id="14" name="Text 7">
            <a:extLst>
              <a:ext uri="{FF2B5EF4-FFF2-40B4-BE49-F238E27FC236}">
                <a16:creationId xmlns:a16="http://schemas.microsoft.com/office/drawing/2014/main" id="{F124E118-6F63-9354-5041-6095CBA60737}"/>
              </a:ext>
            </a:extLst>
          </p:cNvPr>
          <p:cNvSpPr/>
          <p:nvPr/>
        </p:nvSpPr>
        <p:spPr>
          <a:xfrm>
            <a:off x="318983" y="4617444"/>
            <a:ext cx="183952" cy="416481"/>
          </a:xfrm>
          <a:prstGeom prst="rect">
            <a:avLst/>
          </a:prstGeom>
          <a:noFill/>
          <a:ln/>
        </p:spPr>
        <p:txBody>
          <a:bodyPr wrap="none" rtlCol="0" anchor="t"/>
          <a:lstStyle/>
          <a:p>
            <a:pPr marL="0" indent="0" algn="ctr">
              <a:lnSpc>
                <a:spcPts val="3281"/>
              </a:lnSpc>
              <a:buNone/>
            </a:pPr>
            <a:r>
              <a:rPr lang="en-US" sz="2624" b="1" kern="0" spc="-52" dirty="0">
                <a:solidFill>
                  <a:srgbClr val="272525"/>
                </a:solidFill>
                <a:latin typeface="adonis-web" pitchFamily="34" charset="0"/>
                <a:ea typeface="adonis-web" pitchFamily="34" charset="-122"/>
                <a:cs typeface="adonis-web" pitchFamily="34" charset="-120"/>
              </a:rPr>
              <a:t>2</a:t>
            </a:r>
            <a:endParaRPr lang="en-US" sz="2624" dirty="0"/>
          </a:p>
        </p:txBody>
      </p:sp>
      <p:sp>
        <p:nvSpPr>
          <p:cNvPr id="15" name="Text 8">
            <a:extLst>
              <a:ext uri="{FF2B5EF4-FFF2-40B4-BE49-F238E27FC236}">
                <a16:creationId xmlns:a16="http://schemas.microsoft.com/office/drawing/2014/main" id="{4655F385-B768-9ABD-359A-AE9237C1581B}"/>
              </a:ext>
            </a:extLst>
          </p:cNvPr>
          <p:cNvSpPr/>
          <p:nvPr/>
        </p:nvSpPr>
        <p:spPr>
          <a:xfrm>
            <a:off x="812472" y="4718805"/>
            <a:ext cx="2221944" cy="347186"/>
          </a:xfrm>
          <a:prstGeom prst="rect">
            <a:avLst/>
          </a:prstGeom>
          <a:noFill/>
          <a:ln/>
        </p:spPr>
        <p:txBody>
          <a:bodyPr wrap="none" rtlCol="0" anchor="t"/>
          <a:lstStyle/>
          <a:p>
            <a:pPr marL="0" indent="0">
              <a:lnSpc>
                <a:spcPts val="2734"/>
              </a:lnSpc>
              <a:buNone/>
            </a:pPr>
            <a:r>
              <a:rPr lang="en-US" sz="2187" b="1" kern="0" spc="-44" dirty="0">
                <a:solidFill>
                  <a:srgbClr val="272525"/>
                </a:solidFill>
                <a:latin typeface="adonis-web" pitchFamily="34" charset="0"/>
                <a:ea typeface="adonis-web" pitchFamily="34" charset="-122"/>
              </a:rPr>
              <a:t>CONTEXTUAL FACTORS</a:t>
            </a:r>
            <a:endParaRPr lang="en-US" sz="2187" dirty="0"/>
          </a:p>
        </p:txBody>
      </p:sp>
      <p:sp>
        <p:nvSpPr>
          <p:cNvPr id="16" name="Text 9">
            <a:extLst>
              <a:ext uri="{FF2B5EF4-FFF2-40B4-BE49-F238E27FC236}">
                <a16:creationId xmlns:a16="http://schemas.microsoft.com/office/drawing/2014/main" id="{35D3D6A5-A32F-3663-57F3-5AE2C2EDE1CC}"/>
              </a:ext>
            </a:extLst>
          </p:cNvPr>
          <p:cNvSpPr/>
          <p:nvPr/>
        </p:nvSpPr>
        <p:spPr>
          <a:xfrm>
            <a:off x="4834014" y="4617444"/>
            <a:ext cx="6755487" cy="1570621"/>
          </a:xfrm>
          <a:prstGeom prst="rect">
            <a:avLst/>
          </a:prstGeom>
          <a:noFill/>
          <a:ln/>
        </p:spPr>
        <p:txBody>
          <a:bodyPr wrap="square" rtlCol="0" anchor="t"/>
          <a:lstStyle/>
          <a:p>
            <a:pPr algn="just">
              <a:lnSpc>
                <a:spcPts val="2799"/>
              </a:lnSpc>
            </a:pPr>
            <a:r>
              <a:rPr lang="en-US" sz="1750" kern="0" spc="-35" dirty="0">
                <a:solidFill>
                  <a:srgbClr val="2B2E3C"/>
                </a:solidFill>
                <a:ea typeface="Open Sans" pitchFamily="34" charset="-122"/>
                <a:cs typeface="Open Sans" pitchFamily="34" charset="-120"/>
              </a:rPr>
              <a:t>We consulted with real estate experts about factors like </a:t>
            </a:r>
            <a:r>
              <a:rPr lang="en-US" sz="1750" kern="0" spc="-35" dirty="0">
                <a:solidFill>
                  <a:srgbClr val="272525"/>
                </a:solidFill>
                <a:ea typeface="Source Sans Pro" pitchFamily="34" charset="-122"/>
                <a:cs typeface="Source Sans Pro" pitchFamily="34" charset="-120"/>
              </a:rPr>
              <a:t>Geographic location, neighborhood quality, house size and layout, home age and condition, public services, and local economic conditions</a:t>
            </a:r>
            <a:r>
              <a:rPr lang="en-US" sz="1750" dirty="0"/>
              <a:t> </a:t>
            </a:r>
            <a:r>
              <a:rPr lang="en-US" sz="1750" kern="0" spc="-35" dirty="0">
                <a:solidFill>
                  <a:srgbClr val="2B2E3C"/>
                </a:solidFill>
                <a:ea typeface="Open Sans" pitchFamily="34" charset="-122"/>
                <a:cs typeface="Open Sans" pitchFamily="34" charset="-120"/>
              </a:rPr>
              <a:t>to incorporate their insights into our model and ensure reliable estimates.</a:t>
            </a:r>
            <a:endParaRPr lang="en-US" sz="1750" dirty="0"/>
          </a:p>
        </p:txBody>
      </p:sp>
      <p:sp>
        <p:nvSpPr>
          <p:cNvPr id="5" name="TextBox 4">
            <a:extLst>
              <a:ext uri="{FF2B5EF4-FFF2-40B4-BE49-F238E27FC236}">
                <a16:creationId xmlns:a16="http://schemas.microsoft.com/office/drawing/2014/main" id="{0D4CE6F4-2F1B-3E8E-11A2-84638503F6DA}"/>
              </a:ext>
            </a:extLst>
          </p:cNvPr>
          <p:cNvSpPr txBox="1"/>
          <p:nvPr/>
        </p:nvSpPr>
        <p:spPr>
          <a:xfrm>
            <a:off x="730895" y="952207"/>
            <a:ext cx="11175046" cy="472245"/>
          </a:xfrm>
          <a:prstGeom prst="rect">
            <a:avLst/>
          </a:prstGeom>
          <a:noFill/>
        </p:spPr>
        <p:txBody>
          <a:bodyPr wrap="square">
            <a:spAutoFit/>
          </a:bodyPr>
          <a:lstStyle/>
          <a:p>
            <a:pPr>
              <a:lnSpc>
                <a:spcPts val="2734"/>
              </a:lnSpc>
            </a:pPr>
            <a:r>
              <a:rPr lang="en-US" sz="3600" b="1" kern="0" spc="-44" dirty="0">
                <a:solidFill>
                  <a:schemeClr val="bg1"/>
                </a:solidFill>
                <a:latin typeface="adonis-web" pitchFamily="34" charset="0"/>
                <a:ea typeface="adonis-web" pitchFamily="34" charset="-122"/>
              </a:rPr>
              <a:t>THE PROBLEM</a:t>
            </a:r>
            <a:r>
              <a:rPr lang="en-US" sz="3600" b="1" dirty="0">
                <a:solidFill>
                  <a:schemeClr val="bg1"/>
                </a:solidFill>
              </a:rPr>
              <a:t> </a:t>
            </a:r>
            <a:r>
              <a:rPr lang="en-US" sz="3600" b="1" kern="0" spc="-44" dirty="0">
                <a:solidFill>
                  <a:schemeClr val="bg1"/>
                </a:solidFill>
                <a:latin typeface="adonis-web" pitchFamily="34" charset="0"/>
                <a:ea typeface="adonis-web" pitchFamily="34" charset="-122"/>
              </a:rPr>
              <a:t>&amp; CONTEXTUAL</a:t>
            </a:r>
            <a:r>
              <a:rPr lang="en-US" sz="3600" b="1" kern="0" spc="-44" dirty="0">
                <a:solidFill>
                  <a:srgbClr val="272525"/>
                </a:solidFill>
                <a:latin typeface="adonis-web" pitchFamily="34" charset="0"/>
                <a:ea typeface="adonis-web" pitchFamily="34" charset="-122"/>
              </a:rPr>
              <a:t> </a:t>
            </a:r>
            <a:r>
              <a:rPr lang="en-US" sz="3600" b="1" kern="0" spc="-44" dirty="0">
                <a:solidFill>
                  <a:schemeClr val="bg1"/>
                </a:solidFill>
                <a:latin typeface="adonis-web" pitchFamily="34" charset="0"/>
                <a:ea typeface="adonis-web" pitchFamily="34" charset="-122"/>
              </a:rPr>
              <a:t>FACTORS</a:t>
            </a:r>
            <a:endParaRPr lang="en-US" sz="3600" b="1" dirty="0">
              <a:solidFill>
                <a:schemeClr val="bg1"/>
              </a:solidFill>
            </a:endParaRPr>
          </a:p>
        </p:txBody>
      </p:sp>
    </p:spTree>
    <p:extLst>
      <p:ext uri="{BB962C8B-B14F-4D97-AF65-F5344CB8AC3E}">
        <p14:creationId xmlns:p14="http://schemas.microsoft.com/office/powerpoint/2010/main" val="730022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1">
            <a:extLst>
              <a:ext uri="{FF2B5EF4-FFF2-40B4-BE49-F238E27FC236}">
                <a16:creationId xmlns:a16="http://schemas.microsoft.com/office/drawing/2014/main" id="{751D200A-3AEF-9A20-CA63-A94AC4476223}"/>
              </a:ext>
            </a:extLst>
          </p:cNvPr>
          <p:cNvSpPr/>
          <p:nvPr/>
        </p:nvSpPr>
        <p:spPr>
          <a:xfrm>
            <a:off x="730895" y="669935"/>
            <a:ext cx="10368054" cy="1388745"/>
          </a:xfrm>
          <a:prstGeom prst="rect">
            <a:avLst/>
          </a:prstGeom>
          <a:noFill/>
          <a:ln/>
        </p:spPr>
        <p:txBody>
          <a:bodyPr wrap="square" rtlCol="0" anchor="t"/>
          <a:lstStyle/>
          <a:p>
            <a:pPr marL="0" indent="0">
              <a:lnSpc>
                <a:spcPts val="5468"/>
              </a:lnSpc>
              <a:buNone/>
            </a:pPr>
            <a:r>
              <a:rPr lang="en-US" sz="3600" dirty="0">
                <a:solidFill>
                  <a:schemeClr val="bg1"/>
                </a:solidFill>
                <a:latin typeface="+mj-lt"/>
              </a:rPr>
              <a:t>APPROACH TO SOLVE THE PROBLEM</a:t>
            </a:r>
          </a:p>
        </p:txBody>
      </p:sp>
      <p:sp>
        <p:nvSpPr>
          <p:cNvPr id="12" name="Text 5">
            <a:extLst>
              <a:ext uri="{FF2B5EF4-FFF2-40B4-BE49-F238E27FC236}">
                <a16:creationId xmlns:a16="http://schemas.microsoft.com/office/drawing/2014/main" id="{9EADB40E-4DA5-D828-EE81-D1EAC2CEBA16}"/>
              </a:ext>
            </a:extLst>
          </p:cNvPr>
          <p:cNvSpPr/>
          <p:nvPr/>
        </p:nvSpPr>
        <p:spPr>
          <a:xfrm>
            <a:off x="4813448" y="2606801"/>
            <a:ext cx="6755487" cy="1148086"/>
          </a:xfrm>
          <a:prstGeom prst="rect">
            <a:avLst/>
          </a:prstGeom>
          <a:noFill/>
          <a:ln/>
        </p:spPr>
        <p:txBody>
          <a:bodyPr wrap="square" rtlCol="0" anchor="t"/>
          <a:lstStyle/>
          <a:p>
            <a:pPr marL="0" indent="0" algn="just">
              <a:lnSpc>
                <a:spcPts val="2799"/>
              </a:lnSpc>
              <a:buNone/>
            </a:pPr>
            <a:endParaRPr lang="en-US" dirty="0"/>
          </a:p>
        </p:txBody>
      </p:sp>
      <p:sp>
        <p:nvSpPr>
          <p:cNvPr id="16" name="Text 9">
            <a:extLst>
              <a:ext uri="{FF2B5EF4-FFF2-40B4-BE49-F238E27FC236}">
                <a16:creationId xmlns:a16="http://schemas.microsoft.com/office/drawing/2014/main" id="{35D3D6A5-A32F-3663-57F3-5AE2C2EDE1CC}"/>
              </a:ext>
            </a:extLst>
          </p:cNvPr>
          <p:cNvSpPr/>
          <p:nvPr/>
        </p:nvSpPr>
        <p:spPr>
          <a:xfrm>
            <a:off x="4834014" y="4617444"/>
            <a:ext cx="6755487" cy="1570621"/>
          </a:xfrm>
          <a:prstGeom prst="rect">
            <a:avLst/>
          </a:prstGeom>
          <a:noFill/>
          <a:ln/>
        </p:spPr>
        <p:txBody>
          <a:bodyPr wrap="square" rtlCol="0" anchor="t"/>
          <a:lstStyle/>
          <a:p>
            <a:pPr algn="just">
              <a:lnSpc>
                <a:spcPts val="2799"/>
              </a:lnSpc>
            </a:pPr>
            <a:endParaRPr lang="en-US" sz="1750" dirty="0"/>
          </a:p>
        </p:txBody>
      </p:sp>
      <p:sp>
        <p:nvSpPr>
          <p:cNvPr id="3" name="TextBox 2">
            <a:extLst>
              <a:ext uri="{FF2B5EF4-FFF2-40B4-BE49-F238E27FC236}">
                <a16:creationId xmlns:a16="http://schemas.microsoft.com/office/drawing/2014/main" id="{84202449-2537-2E51-8258-D5202E49DA5E}"/>
              </a:ext>
            </a:extLst>
          </p:cNvPr>
          <p:cNvSpPr txBox="1"/>
          <p:nvPr/>
        </p:nvSpPr>
        <p:spPr>
          <a:xfrm>
            <a:off x="3048778" y="3141197"/>
            <a:ext cx="6097554" cy="575607"/>
          </a:xfrm>
          <a:prstGeom prst="rect">
            <a:avLst/>
          </a:prstGeom>
          <a:noFill/>
        </p:spPr>
        <p:txBody>
          <a:bodyPr wrap="square">
            <a:spAutoFit/>
          </a:bodyPr>
          <a:lstStyle/>
          <a:p>
            <a:pPr marL="0" indent="0">
              <a:lnSpc>
                <a:spcPts val="4440"/>
              </a:lnSpc>
              <a:buNone/>
            </a:pPr>
            <a:r>
              <a:rPr lang="en-US" sz="1800" b="1" kern="0" spc="-71" dirty="0">
                <a:solidFill>
                  <a:schemeClr val="bg1"/>
                </a:solidFill>
                <a:latin typeface="adonis-web" pitchFamily="34" charset="0"/>
                <a:ea typeface="adonis-web" pitchFamily="34" charset="-122"/>
                <a:cs typeface="adonis-web" pitchFamily="34" charset="-120"/>
              </a:rPr>
              <a:t>Approaches for Solving the Problem</a:t>
            </a:r>
            <a:endParaRPr lang="en-US" sz="1800" dirty="0">
              <a:solidFill>
                <a:schemeClr val="bg1"/>
              </a:solidFill>
            </a:endParaRPr>
          </a:p>
        </p:txBody>
      </p:sp>
      <p:sp>
        <p:nvSpPr>
          <p:cNvPr id="6" name="TextBox 5">
            <a:extLst>
              <a:ext uri="{FF2B5EF4-FFF2-40B4-BE49-F238E27FC236}">
                <a16:creationId xmlns:a16="http://schemas.microsoft.com/office/drawing/2014/main" id="{56C8A9D2-0C90-E76F-BC3F-FC3781A5D871}"/>
              </a:ext>
            </a:extLst>
          </p:cNvPr>
          <p:cNvSpPr txBox="1"/>
          <p:nvPr/>
        </p:nvSpPr>
        <p:spPr>
          <a:xfrm>
            <a:off x="3048778" y="3244334"/>
            <a:ext cx="6097554" cy="369332"/>
          </a:xfrm>
          <a:prstGeom prst="rect">
            <a:avLst/>
          </a:prstGeom>
          <a:noFill/>
        </p:spPr>
        <p:txBody>
          <a:bodyPr wrap="square">
            <a:spAutoFit/>
          </a:bodyPr>
          <a:lstStyle/>
          <a:p>
            <a:endParaRPr lang="en-CA" dirty="0"/>
          </a:p>
        </p:txBody>
      </p:sp>
      <p:pic>
        <p:nvPicPr>
          <p:cNvPr id="18" name="Picture 17">
            <a:extLst>
              <a:ext uri="{FF2B5EF4-FFF2-40B4-BE49-F238E27FC236}">
                <a16:creationId xmlns:a16="http://schemas.microsoft.com/office/drawing/2014/main" id="{DBBB483C-04C7-EF47-7013-3EF1F8936EA6}"/>
              </a:ext>
            </a:extLst>
          </p:cNvPr>
          <p:cNvPicPr>
            <a:picLocks noChangeAspect="1"/>
          </p:cNvPicPr>
          <p:nvPr/>
        </p:nvPicPr>
        <p:blipFill>
          <a:blip r:embed="rId2"/>
          <a:stretch>
            <a:fillRect/>
          </a:stretch>
        </p:blipFill>
        <p:spPr>
          <a:xfrm>
            <a:off x="1497989" y="2420630"/>
            <a:ext cx="8567166" cy="6604247"/>
          </a:xfrm>
          <a:prstGeom prst="rect">
            <a:avLst/>
          </a:prstGeom>
        </p:spPr>
      </p:pic>
    </p:spTree>
    <p:extLst>
      <p:ext uri="{BB962C8B-B14F-4D97-AF65-F5344CB8AC3E}">
        <p14:creationId xmlns:p14="http://schemas.microsoft.com/office/powerpoint/2010/main" val="1439745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2">
            <a:extLst>
              <a:ext uri="{FF2B5EF4-FFF2-40B4-BE49-F238E27FC236}">
                <a16:creationId xmlns:a16="http://schemas.microsoft.com/office/drawing/2014/main" id="{6FF8DE50-7A65-4407-ADF1-2CD17A919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4">
            <a:extLst>
              <a:ext uri="{FF2B5EF4-FFF2-40B4-BE49-F238E27FC236}">
                <a16:creationId xmlns:a16="http://schemas.microsoft.com/office/drawing/2014/main" id="{4F5B6F84-73EF-47ED-850E-4308B2C0D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98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CFE110-AE78-DD36-1524-FA6A3B155F82}"/>
              </a:ext>
            </a:extLst>
          </p:cNvPr>
          <p:cNvSpPr>
            <a:spLocks noGrp="1"/>
          </p:cNvSpPr>
          <p:nvPr>
            <p:ph type="title"/>
          </p:nvPr>
        </p:nvSpPr>
        <p:spPr>
          <a:xfrm>
            <a:off x="484552" y="365125"/>
            <a:ext cx="10869248" cy="1530910"/>
          </a:xfrm>
        </p:spPr>
        <p:txBody>
          <a:bodyPr vert="horz" lIns="91440" tIns="45720" rIns="91440" bIns="45720" rtlCol="0">
            <a:normAutofit/>
          </a:bodyPr>
          <a:lstStyle/>
          <a:p>
            <a:pPr>
              <a:lnSpc>
                <a:spcPct val="90000"/>
              </a:lnSpc>
            </a:pPr>
            <a:r>
              <a:rPr lang="en-US" sz="3600" dirty="0"/>
              <a:t>DATASET OF NATTY CITY- A HOUSING COMPANY</a:t>
            </a:r>
          </a:p>
        </p:txBody>
      </p:sp>
      <p:sp>
        <p:nvSpPr>
          <p:cNvPr id="3" name="Content Placeholder 2">
            <a:extLst>
              <a:ext uri="{FF2B5EF4-FFF2-40B4-BE49-F238E27FC236}">
                <a16:creationId xmlns:a16="http://schemas.microsoft.com/office/drawing/2014/main" id="{B545CCF9-48EB-D16F-4F1C-8D1C1E6E2417}"/>
              </a:ext>
            </a:extLst>
          </p:cNvPr>
          <p:cNvSpPr>
            <a:spLocks noGrp="1"/>
          </p:cNvSpPr>
          <p:nvPr>
            <p:ph idx="1"/>
          </p:nvPr>
        </p:nvSpPr>
        <p:spPr>
          <a:xfrm>
            <a:off x="484552" y="2837329"/>
            <a:ext cx="5331229" cy="3339634"/>
          </a:xfrm>
        </p:spPr>
        <p:txBody>
          <a:bodyPr vert="horz" lIns="91440" tIns="45720" rIns="91440" bIns="45720" rtlCol="0">
            <a:normAutofit/>
          </a:bodyPr>
          <a:lstStyle/>
          <a:p>
            <a:pPr marL="285750" indent="-285750">
              <a:lnSpc>
                <a:spcPct val="110000"/>
              </a:lnSpc>
              <a:buFont typeface="Arial" panose="020B0604020202020204" pitchFamily="34" charset="0"/>
              <a:buChar char="•"/>
            </a:pPr>
            <a:r>
              <a:rPr lang="en-US" dirty="0"/>
              <a:t>56k housing records and 24 features</a:t>
            </a:r>
          </a:p>
          <a:p>
            <a:pPr marL="285750" indent="-285750">
              <a:lnSpc>
                <a:spcPct val="110000"/>
              </a:lnSpc>
              <a:buFont typeface="Arial" panose="020B0604020202020204" pitchFamily="34" charset="0"/>
              <a:buChar char="•"/>
            </a:pPr>
            <a:r>
              <a:rPr lang="en-CA" b="1" kern="100" dirty="0">
                <a:effectLst/>
                <a:latin typeface="Calibri" panose="020F0502020204030204" pitchFamily="34" charset="0"/>
                <a:ea typeface="Calibri" panose="020F0502020204030204" pitchFamily="34" charset="0"/>
                <a:cs typeface="Times New Roman" panose="02020603050405020304" pitchFamily="18" charset="0"/>
              </a:rPr>
              <a:t>Features: </a:t>
            </a:r>
            <a:r>
              <a:rPr lang="en-CA" kern="100" dirty="0">
                <a:effectLst/>
                <a:latin typeface="Calibri" panose="020F0502020204030204" pitchFamily="34" charset="0"/>
                <a:ea typeface="Calibri" panose="020F0502020204030204" pitchFamily="34" charset="0"/>
                <a:cs typeface="Times New Roman" panose="02020603050405020304" pitchFamily="18" charset="0"/>
              </a:rPr>
              <a:t>Land use, Property Address, Suite/Residential Condo, Sale Date, Sale Price, Legal Reference, Sold As Vacant, Multiple Parcels involved in Sale, Owner name, Building Value, Total Value, Finished Area, Foundation type, Year Built, Exterior Wall, Grade, Bedrooms, Full Bath, Half Bath, Acreage ,Tax District, Neighbourhood, Land Value</a:t>
            </a:r>
          </a:p>
          <a:p>
            <a:pPr>
              <a:lnSpc>
                <a:spcPct val="110000"/>
              </a:lnSpc>
            </a:pPr>
            <a:endParaRPr lang="en-US" dirty="0"/>
          </a:p>
        </p:txBody>
      </p:sp>
      <p:pic>
        <p:nvPicPr>
          <p:cNvPr id="82" name="Picture 81" descr="Houses in a village">
            <a:extLst>
              <a:ext uri="{FF2B5EF4-FFF2-40B4-BE49-F238E27FC236}">
                <a16:creationId xmlns:a16="http://schemas.microsoft.com/office/drawing/2014/main" id="{9A259DC2-81D9-48E8-D24F-287D2CDA0940}"/>
              </a:ext>
            </a:extLst>
          </p:cNvPr>
          <p:cNvPicPr>
            <a:picLocks noChangeAspect="1"/>
          </p:cNvPicPr>
          <p:nvPr/>
        </p:nvPicPr>
        <p:blipFill rotWithShape="1">
          <a:blip r:embed="rId2"/>
          <a:srcRect r="131" b="-2"/>
          <a:stretch/>
        </p:blipFill>
        <p:spPr>
          <a:xfrm>
            <a:off x="6095998" y="2279889"/>
            <a:ext cx="6095998" cy="4578111"/>
          </a:xfrm>
          <a:prstGeom prst="rect">
            <a:avLst/>
          </a:prstGeom>
        </p:spPr>
      </p:pic>
    </p:spTree>
    <p:extLst>
      <p:ext uri="{BB962C8B-B14F-4D97-AF65-F5344CB8AC3E}">
        <p14:creationId xmlns:p14="http://schemas.microsoft.com/office/powerpoint/2010/main" val="3673478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7C8C1C-8002-4667-7050-6F3FD79978DB}"/>
              </a:ext>
            </a:extLst>
          </p:cNvPr>
          <p:cNvSpPr txBox="1"/>
          <p:nvPr/>
        </p:nvSpPr>
        <p:spPr>
          <a:xfrm>
            <a:off x="3369364" y="435964"/>
            <a:ext cx="4934881" cy="646331"/>
          </a:xfrm>
          <a:prstGeom prst="rect">
            <a:avLst/>
          </a:prstGeom>
          <a:noFill/>
        </p:spPr>
        <p:txBody>
          <a:bodyPr wrap="square" rtlCol="0">
            <a:spAutoFit/>
          </a:bodyPr>
          <a:lstStyle/>
          <a:p>
            <a:pPr algn="ctr"/>
            <a:r>
              <a:rPr lang="en-CA" sz="3600" b="1" dirty="0">
                <a:latin typeface="+mj-lt"/>
              </a:rPr>
              <a:t>CORRELATION MATRIX</a:t>
            </a:r>
          </a:p>
        </p:txBody>
      </p:sp>
      <p:pic>
        <p:nvPicPr>
          <p:cNvPr id="5" name="Picture 4" descr="A red and white chart&#10;&#10;Description automatically generated with medium confidence">
            <a:extLst>
              <a:ext uri="{FF2B5EF4-FFF2-40B4-BE49-F238E27FC236}">
                <a16:creationId xmlns:a16="http://schemas.microsoft.com/office/drawing/2014/main" id="{17C4506D-BDB7-DB95-358E-6D59ACBD6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073" y="1287569"/>
            <a:ext cx="7727642" cy="5341227"/>
          </a:xfrm>
          <a:prstGeom prst="rect">
            <a:avLst/>
          </a:prstGeom>
        </p:spPr>
      </p:pic>
    </p:spTree>
    <p:extLst>
      <p:ext uri="{BB962C8B-B14F-4D97-AF65-F5344CB8AC3E}">
        <p14:creationId xmlns:p14="http://schemas.microsoft.com/office/powerpoint/2010/main" val="3892021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7C906F-41B0-630E-1316-A32ECF19C097}"/>
              </a:ext>
            </a:extLst>
          </p:cNvPr>
          <p:cNvSpPr txBox="1"/>
          <p:nvPr/>
        </p:nvSpPr>
        <p:spPr>
          <a:xfrm>
            <a:off x="4581525" y="133350"/>
            <a:ext cx="2304467" cy="646331"/>
          </a:xfrm>
          <a:prstGeom prst="rect">
            <a:avLst/>
          </a:prstGeom>
          <a:noFill/>
        </p:spPr>
        <p:txBody>
          <a:bodyPr wrap="square" rtlCol="0">
            <a:spAutoFit/>
          </a:bodyPr>
          <a:lstStyle/>
          <a:p>
            <a:r>
              <a:rPr lang="en-CA" sz="3600" b="1" dirty="0">
                <a:solidFill>
                  <a:schemeClr val="bg1"/>
                </a:solidFill>
              </a:rPr>
              <a:t>TABLEAU</a:t>
            </a:r>
          </a:p>
        </p:txBody>
      </p:sp>
      <p:pic>
        <p:nvPicPr>
          <p:cNvPr id="3" name="Picture 2">
            <a:extLst>
              <a:ext uri="{FF2B5EF4-FFF2-40B4-BE49-F238E27FC236}">
                <a16:creationId xmlns:a16="http://schemas.microsoft.com/office/drawing/2014/main" id="{18F0E58D-7F90-DD0A-6135-F12612DDA1EF}"/>
              </a:ext>
            </a:extLst>
          </p:cNvPr>
          <p:cNvPicPr>
            <a:picLocks noChangeAspect="1"/>
          </p:cNvPicPr>
          <p:nvPr/>
        </p:nvPicPr>
        <p:blipFill>
          <a:blip r:embed="rId2"/>
          <a:stretch>
            <a:fillRect/>
          </a:stretch>
        </p:blipFill>
        <p:spPr>
          <a:xfrm>
            <a:off x="161926" y="1314450"/>
            <a:ext cx="11810999" cy="53149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08172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ouse&#10;&#10;Description automatically generated">
            <a:extLst>
              <a:ext uri="{FF2B5EF4-FFF2-40B4-BE49-F238E27FC236}">
                <a16:creationId xmlns:a16="http://schemas.microsoft.com/office/drawing/2014/main" id="{76AFFD40-E28E-7E85-6E78-8FE8FAF3D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4" y="0"/>
            <a:ext cx="12191999" cy="6858000"/>
          </a:xfrm>
          <a:prstGeom prst="rect">
            <a:avLst/>
          </a:prstGeom>
        </p:spPr>
      </p:pic>
      <p:grpSp>
        <p:nvGrpSpPr>
          <p:cNvPr id="56" name="Group 55">
            <a:extLst>
              <a:ext uri="{FF2B5EF4-FFF2-40B4-BE49-F238E27FC236}">
                <a16:creationId xmlns:a16="http://schemas.microsoft.com/office/drawing/2014/main" id="{87A10EF2-32B8-F578-85A2-B20AE2FFE3AF}"/>
              </a:ext>
            </a:extLst>
          </p:cNvPr>
          <p:cNvGrpSpPr/>
          <p:nvPr/>
        </p:nvGrpSpPr>
        <p:grpSpPr>
          <a:xfrm>
            <a:off x="-2402785" y="1863030"/>
            <a:ext cx="73131999" cy="3059856"/>
            <a:chOff x="-20293984" y="3041015"/>
            <a:chExt cx="73196157" cy="1591312"/>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001927C-CD1E-5BDF-A275-0985651CDDD6}"/>
                    </a:ext>
                  </a:extLst>
                </p:cNvPr>
                <p:cNvGraphicFramePr>
                  <a:graphicFrameLocks noChangeAspect="1"/>
                </p:cNvGraphicFramePr>
                <p:nvPr/>
              </p:nvGraphicFramePr>
              <p:xfrm>
                <a:off x="-20293984" y="3140077"/>
                <a:ext cx="3048000" cy="1492250"/>
              </p:xfrm>
              <a:graphic>
                <a:graphicData uri="http://schemas.microsoft.com/office/powerpoint/2016/slidezoom">
                  <pslz:sldZm>
                    <pslz:sldZmObj sldId="312" cId="3211009651">
                      <pslz:zmPr id="{C91E5B0B-BA16-4755-9B2A-38AB8DDE791F}" transitionDur="1000">
                        <p166:blipFill xmlns:p166="http://schemas.microsoft.com/office/powerpoint/2016/6/main">
                          <a:blip r:embed="rId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5" name="Slide Zoom 4">
                  <a:extLst>
                    <a:ext uri="{FF2B5EF4-FFF2-40B4-BE49-F238E27FC236}">
                      <a16:creationId xmlns:a16="http://schemas.microsoft.com/office/drawing/2014/main" id="{7001927C-CD1E-5BDF-A275-0985651CDDD6}"/>
                    </a:ext>
                  </a:extLst>
                </p:cNvPr>
                <p:cNvPicPr>
                  <a:picLocks noGrp="1" noRot="1" noChangeAspect="1" noMove="1" noResize="1" noEditPoints="1" noAdjustHandles="1" noChangeArrowheads="1" noChangeShapeType="1"/>
                </p:cNvPicPr>
                <p:nvPr/>
              </p:nvPicPr>
              <p:blipFill>
                <a:blip r:embed="rId4"/>
                <a:stretch>
                  <a:fillRect/>
                </a:stretch>
              </p:blipFill>
              <p:spPr>
                <a:xfrm>
                  <a:off x="-1842247" y="1088233"/>
                  <a:ext cx="3046682" cy="2340767"/>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F45598F-F90C-F285-4E58-EB75418BB9A5}"/>
                    </a:ext>
                  </a:extLst>
                </p:cNvPr>
                <p:cNvGraphicFramePr>
                  <a:graphicFrameLocks noChangeAspect="1"/>
                </p:cNvGraphicFramePr>
                <p:nvPr>
                  <p:extLst>
                    <p:ext uri="{D42A27DB-BD31-4B8C-83A1-F6EECF244321}">
                      <p14:modId xmlns:p14="http://schemas.microsoft.com/office/powerpoint/2010/main" val="1226948869"/>
                    </p:ext>
                  </p:extLst>
                </p:nvPr>
              </p:nvGraphicFramePr>
              <p:xfrm>
                <a:off x="-16791603" y="3140077"/>
                <a:ext cx="3048000" cy="1492250"/>
              </p:xfrm>
              <a:graphic>
                <a:graphicData uri="http://schemas.microsoft.com/office/powerpoint/2016/slidezoom">
                  <pslz:sldZm>
                    <pslz:sldZmObj sldId="310" cId="3055384465">
                      <pslz:zmPr id="{3BA3D17D-BCD7-460B-B4C7-DDA12FFBDD4A}" transitionDur="1000">
                        <p166:blipFill xmlns:p166="http://schemas.microsoft.com/office/powerpoint/2016/6/main">
                          <a:blip r:embed="rId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7" name="Slide Zoom 6">
                  <a:extLst>
                    <a:ext uri="{FF2B5EF4-FFF2-40B4-BE49-F238E27FC236}">
                      <a16:creationId xmlns:a16="http://schemas.microsoft.com/office/drawing/2014/main" id="{BF45598F-F90C-F285-4E58-EB75418BB9A5}"/>
                    </a:ext>
                  </a:extLst>
                </p:cNvPr>
                <p:cNvPicPr>
                  <a:picLocks noGrp="1" noRot="1" noChangeAspect="1" noMove="1" noResize="1" noEditPoints="1" noAdjustHandles="1" noChangeArrowheads="1" noChangeShapeType="1"/>
                </p:cNvPicPr>
                <p:nvPr/>
              </p:nvPicPr>
              <p:blipFill>
                <a:blip r:embed="rId6"/>
                <a:stretch>
                  <a:fillRect/>
                </a:stretch>
              </p:blipFill>
              <p:spPr>
                <a:xfrm>
                  <a:off x="1658619" y="1088233"/>
                  <a:ext cx="3046682" cy="2340767"/>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363C757-A754-5C36-BAB7-B3206EBF2226}"/>
                    </a:ext>
                  </a:extLst>
                </p:cNvPr>
                <p:cNvGraphicFramePr>
                  <a:graphicFrameLocks noChangeAspect="1"/>
                </p:cNvGraphicFramePr>
                <p:nvPr>
                  <p:extLst>
                    <p:ext uri="{D42A27DB-BD31-4B8C-83A1-F6EECF244321}">
                      <p14:modId xmlns:p14="http://schemas.microsoft.com/office/powerpoint/2010/main" val="137846200"/>
                    </p:ext>
                  </p:extLst>
                </p:nvPr>
              </p:nvGraphicFramePr>
              <p:xfrm>
                <a:off x="-13187615" y="3118660"/>
                <a:ext cx="3048000" cy="1492250"/>
              </p:xfrm>
              <a:graphic>
                <a:graphicData uri="http://schemas.microsoft.com/office/powerpoint/2016/slidezoom">
                  <pslz:sldZm>
                    <pslz:sldZmObj sldId="285" cId="730022395">
                      <pslz:zmPr id="{623F3450-9004-405C-BF01-7F15666C1B8B}" transitionDur="1000">
                        <p166:blipFill xmlns:p166="http://schemas.microsoft.com/office/powerpoint/2016/6/main">
                          <a:blip r:embed="rId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9" name="Slide Zoom 8">
                  <a:extLst>
                    <a:ext uri="{FF2B5EF4-FFF2-40B4-BE49-F238E27FC236}">
                      <a16:creationId xmlns:a16="http://schemas.microsoft.com/office/drawing/2014/main" id="{C363C757-A754-5C36-BAB7-B3206EBF2226}"/>
                    </a:ext>
                  </a:extLst>
                </p:cNvPr>
                <p:cNvPicPr>
                  <a:picLocks noGrp="1" noRot="1" noChangeAspect="1" noMove="1" noResize="1" noEditPoints="1" noAdjustHandles="1" noChangeArrowheads="1" noChangeShapeType="1"/>
                </p:cNvPicPr>
                <p:nvPr/>
              </p:nvPicPr>
              <p:blipFill>
                <a:blip r:embed="rId8"/>
                <a:stretch>
                  <a:fillRect/>
                </a:stretch>
              </p:blipFill>
              <p:spPr>
                <a:xfrm>
                  <a:off x="4697355" y="2012330"/>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6355D7DF-4263-291F-2DAB-6B383D30102A}"/>
                    </a:ext>
                  </a:extLst>
                </p:cNvPr>
                <p:cNvGraphicFramePr>
                  <a:graphicFrameLocks noChangeAspect="1"/>
                </p:cNvGraphicFramePr>
                <p:nvPr/>
              </p:nvGraphicFramePr>
              <p:xfrm>
                <a:off x="-9357921" y="3118659"/>
                <a:ext cx="3048000" cy="1492250"/>
              </p:xfrm>
              <a:graphic>
                <a:graphicData uri="http://schemas.microsoft.com/office/powerpoint/2016/slidezoom">
                  <pslz:sldZm>
                    <pslz:sldZmObj sldId="295" cId="1439745563">
                      <pslz:zmPr id="{13C22C69-8DA3-4755-AAF0-3FB04B3D2FE6}" transitionDur="1000">
                        <p166:blipFill xmlns:p166="http://schemas.microsoft.com/office/powerpoint/2016/6/main">
                          <a:blip r:embed="rId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1" name="Slide Zoom 10">
                  <a:extLst>
                    <a:ext uri="{FF2B5EF4-FFF2-40B4-BE49-F238E27FC236}">
                      <a16:creationId xmlns:a16="http://schemas.microsoft.com/office/drawing/2014/main" id="{6355D7DF-4263-291F-2DAB-6B383D30102A}"/>
                    </a:ext>
                  </a:extLst>
                </p:cNvPr>
                <p:cNvPicPr>
                  <a:picLocks noGrp="1" noRot="1" noChangeAspect="1" noMove="1" noResize="1" noEditPoints="1" noAdjustHandles="1" noChangeArrowheads="1" noChangeShapeType="1"/>
                </p:cNvPicPr>
                <p:nvPr/>
              </p:nvPicPr>
              <p:blipFill>
                <a:blip r:embed="rId10"/>
                <a:stretch>
                  <a:fillRect/>
                </a:stretch>
              </p:blipFill>
              <p:spPr>
                <a:xfrm>
                  <a:off x="9089086" y="1054637"/>
                  <a:ext cx="3046682" cy="2340767"/>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8F7BE8B1-46FC-2A06-A678-DE198DC04D10}"/>
                    </a:ext>
                  </a:extLst>
                </p:cNvPr>
                <p:cNvGraphicFramePr>
                  <a:graphicFrameLocks noChangeAspect="1"/>
                </p:cNvGraphicFramePr>
                <p:nvPr/>
              </p:nvGraphicFramePr>
              <p:xfrm>
                <a:off x="-5677278" y="3140077"/>
                <a:ext cx="3048000" cy="1492250"/>
              </p:xfrm>
              <a:graphic>
                <a:graphicData uri="http://schemas.microsoft.com/office/powerpoint/2016/slidezoom">
                  <pslz:sldZm>
                    <pslz:sldZmObj sldId="281" cId="3673478666">
                      <pslz:zmPr id="{DD44C82F-7B0E-4467-ACB1-AAF49601E953}" transitionDur="1000">
                        <p166:blipFill xmlns:p166="http://schemas.microsoft.com/office/powerpoint/2016/6/main">
                          <a:blip r:embed="rId1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8F7BE8B1-46FC-2A06-A678-DE198DC04D10}"/>
                    </a:ext>
                  </a:extLst>
                </p:cNvPr>
                <p:cNvPicPr>
                  <a:picLocks noGrp="1" noRot="1" noChangeAspect="1" noMove="1" noResize="1" noEditPoints="1" noAdjustHandles="1" noChangeArrowheads="1" noChangeShapeType="1"/>
                </p:cNvPicPr>
                <p:nvPr/>
              </p:nvPicPr>
              <p:blipFill>
                <a:blip r:embed="rId12"/>
                <a:stretch>
                  <a:fillRect/>
                </a:stretch>
              </p:blipFill>
              <p:spPr>
                <a:xfrm>
                  <a:off x="12768137" y="1088233"/>
                  <a:ext cx="3046682" cy="2340767"/>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05622E9-A054-F1A2-5363-17DE1A489189}"/>
                    </a:ext>
                  </a:extLst>
                </p:cNvPr>
                <p:cNvGraphicFramePr>
                  <a:graphicFrameLocks noChangeAspect="1"/>
                </p:cNvGraphicFramePr>
                <p:nvPr/>
              </p:nvGraphicFramePr>
              <p:xfrm>
                <a:off x="-2209701" y="3133231"/>
                <a:ext cx="3048000" cy="1492250"/>
              </p:xfrm>
              <a:graphic>
                <a:graphicData uri="http://schemas.microsoft.com/office/powerpoint/2016/slidezoom">
                  <pslz:sldZm>
                    <pslz:sldZmObj sldId="282" cId="3892021338">
                      <pslz:zmPr id="{87F5142A-5F29-4B29-BCF1-7FED63E0582E}" transitionDur="1000">
                        <p166:blipFill xmlns:p166="http://schemas.microsoft.com/office/powerpoint/2016/6/main">
                          <a:blip r:embed="rId1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5" name="Slide Zoom 14">
                  <a:extLst>
                    <a:ext uri="{FF2B5EF4-FFF2-40B4-BE49-F238E27FC236}">
                      <a16:creationId xmlns:a16="http://schemas.microsoft.com/office/drawing/2014/main" id="{B05622E9-A054-F1A2-5363-17DE1A489189}"/>
                    </a:ext>
                  </a:extLst>
                </p:cNvPr>
                <p:cNvPicPr>
                  <a:picLocks noGrp="1" noRot="1" noChangeAspect="1" noMove="1" noResize="1" noEditPoints="1" noAdjustHandles="1" noChangeArrowheads="1" noChangeShapeType="1"/>
                </p:cNvPicPr>
                <p:nvPr/>
              </p:nvPicPr>
              <p:blipFill>
                <a:blip r:embed="rId14"/>
                <a:stretch>
                  <a:fillRect/>
                </a:stretch>
              </p:blipFill>
              <p:spPr>
                <a:xfrm>
                  <a:off x="16234214" y="1077494"/>
                  <a:ext cx="3046682" cy="2340767"/>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F04EDCBD-4016-F430-59FF-0048B1070B0D}"/>
                    </a:ext>
                  </a:extLst>
                </p:cNvPr>
                <p:cNvGraphicFramePr>
                  <a:graphicFrameLocks noChangeAspect="1"/>
                </p:cNvGraphicFramePr>
                <p:nvPr/>
              </p:nvGraphicFramePr>
              <p:xfrm>
                <a:off x="1279886" y="3133231"/>
                <a:ext cx="3048000" cy="1492250"/>
              </p:xfrm>
              <a:graphic>
                <a:graphicData uri="http://schemas.microsoft.com/office/powerpoint/2016/slidezoom">
                  <pslz:sldZm>
                    <pslz:sldZmObj sldId="298" cId="1108172924">
                      <pslz:zmPr id="{520B7CDF-677D-4DBC-A2EB-F705E0A824B5}" transitionDur="1000">
                        <p166:blipFill xmlns:p166="http://schemas.microsoft.com/office/powerpoint/2016/6/main">
                          <a:blip r:embed="rId1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7" name="Slide Zoom 16">
                  <a:extLst>
                    <a:ext uri="{FF2B5EF4-FFF2-40B4-BE49-F238E27FC236}">
                      <a16:creationId xmlns:a16="http://schemas.microsoft.com/office/drawing/2014/main" id="{F04EDCBD-4016-F430-59FF-0048B1070B0D}"/>
                    </a:ext>
                  </a:extLst>
                </p:cNvPr>
                <p:cNvPicPr>
                  <a:picLocks noGrp="1" noRot="1" noChangeAspect="1" noMove="1" noResize="1" noEditPoints="1" noAdjustHandles="1" noChangeArrowheads="1" noChangeShapeType="1"/>
                </p:cNvPicPr>
                <p:nvPr/>
              </p:nvPicPr>
              <p:blipFill>
                <a:blip r:embed="rId16"/>
                <a:stretch>
                  <a:fillRect/>
                </a:stretch>
              </p:blipFill>
              <p:spPr>
                <a:xfrm>
                  <a:off x="19722291" y="1077494"/>
                  <a:ext cx="3046682" cy="2340767"/>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E382DC1-01E6-B756-16F1-340B6A761495}"/>
                    </a:ext>
                  </a:extLst>
                </p:cNvPr>
                <p:cNvGraphicFramePr>
                  <a:graphicFrameLocks noChangeAspect="1"/>
                </p:cNvGraphicFramePr>
                <p:nvPr/>
              </p:nvGraphicFramePr>
              <p:xfrm>
                <a:off x="4817072" y="3118659"/>
                <a:ext cx="3048000" cy="1492250"/>
              </p:xfrm>
              <a:graphic>
                <a:graphicData uri="http://schemas.microsoft.com/office/powerpoint/2016/slidezoom">
                  <pslz:sldZm>
                    <pslz:sldZmObj sldId="292" cId="2752981357">
                      <pslz:zmPr id="{BC9BE47C-F854-440A-856A-9F11EDD58BAC}" transitionDur="1000">
                        <p166:blipFill xmlns:p166="http://schemas.microsoft.com/office/powerpoint/2016/6/main">
                          <a:blip r:embed="rId1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9" name="Slide Zoom 18">
                  <a:extLst>
                    <a:ext uri="{FF2B5EF4-FFF2-40B4-BE49-F238E27FC236}">
                      <a16:creationId xmlns:a16="http://schemas.microsoft.com/office/drawing/2014/main" id="{6E382DC1-01E6-B756-16F1-340B6A761495}"/>
                    </a:ext>
                  </a:extLst>
                </p:cNvPr>
                <p:cNvPicPr>
                  <a:picLocks noGrp="1" noRot="1" noChangeAspect="1" noMove="1" noResize="1" noEditPoints="1" noAdjustHandles="1" noChangeArrowheads="1" noChangeShapeType="1"/>
                </p:cNvPicPr>
                <p:nvPr/>
              </p:nvPicPr>
              <p:blipFill>
                <a:blip r:embed="rId18"/>
                <a:stretch>
                  <a:fillRect/>
                </a:stretch>
              </p:blipFill>
              <p:spPr>
                <a:xfrm>
                  <a:off x="23257947" y="1054637"/>
                  <a:ext cx="3046682" cy="2340767"/>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F768DD28-D777-C1CE-6BC7-A82110884A2D}"/>
                    </a:ext>
                  </a:extLst>
                </p:cNvPr>
                <p:cNvGraphicFramePr>
                  <a:graphicFrameLocks noChangeAspect="1"/>
                </p:cNvGraphicFramePr>
                <p:nvPr/>
              </p:nvGraphicFramePr>
              <p:xfrm>
                <a:off x="8284649" y="3140077"/>
                <a:ext cx="3048000" cy="1492250"/>
              </p:xfrm>
              <a:graphic>
                <a:graphicData uri="http://schemas.microsoft.com/office/powerpoint/2016/slidezoom">
                  <pslz:sldZm>
                    <pslz:sldZmObj sldId="297" cId="3783380453">
                      <pslz:zmPr id="{F2B08E44-7C82-4A9D-86A1-C7DD63A77D74}" transitionDur="1000">
                        <p166:blipFill xmlns:p166="http://schemas.microsoft.com/office/powerpoint/2016/6/main">
                          <a:blip r:embed="rId1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1" name="Slide Zoom 20">
                  <a:extLst>
                    <a:ext uri="{FF2B5EF4-FFF2-40B4-BE49-F238E27FC236}">
                      <a16:creationId xmlns:a16="http://schemas.microsoft.com/office/drawing/2014/main" id="{F768DD28-D777-C1CE-6BC7-A82110884A2D}"/>
                    </a:ext>
                  </a:extLst>
                </p:cNvPr>
                <p:cNvPicPr>
                  <a:picLocks noGrp="1" noRot="1" noChangeAspect="1" noMove="1" noResize="1" noEditPoints="1" noAdjustHandles="1" noChangeArrowheads="1" noChangeShapeType="1"/>
                </p:cNvPicPr>
                <p:nvPr/>
              </p:nvPicPr>
              <p:blipFill>
                <a:blip r:embed="rId20"/>
                <a:stretch>
                  <a:fillRect/>
                </a:stretch>
              </p:blipFill>
              <p:spPr>
                <a:xfrm>
                  <a:off x="26724024" y="1088233"/>
                  <a:ext cx="3046682" cy="2340767"/>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B079B947-851A-7B99-E3B3-52887ED06FB3}"/>
                    </a:ext>
                  </a:extLst>
                </p:cNvPr>
                <p:cNvGraphicFramePr>
                  <a:graphicFrameLocks noChangeAspect="1"/>
                </p:cNvGraphicFramePr>
                <p:nvPr/>
              </p:nvGraphicFramePr>
              <p:xfrm>
                <a:off x="11837833" y="3140077"/>
                <a:ext cx="3048000" cy="1492250"/>
              </p:xfrm>
              <a:graphic>
                <a:graphicData uri="http://schemas.microsoft.com/office/powerpoint/2016/slidezoom">
                  <pslz:sldZm>
                    <pslz:sldZmObj sldId="299" cId="2710794926">
                      <pslz:zmPr id="{FB11AF83-6594-4282-8886-45EDF5AD8DFE}" transitionDur="1000">
                        <p166:blipFill xmlns:p166="http://schemas.microsoft.com/office/powerpoint/2016/6/main">
                          <a:blip r:embed="rId2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3" name="Slide Zoom 22">
                  <a:extLst>
                    <a:ext uri="{FF2B5EF4-FFF2-40B4-BE49-F238E27FC236}">
                      <a16:creationId xmlns:a16="http://schemas.microsoft.com/office/drawing/2014/main" id="{B079B947-851A-7B99-E3B3-52887ED06FB3}"/>
                    </a:ext>
                  </a:extLst>
                </p:cNvPr>
                <p:cNvPicPr>
                  <a:picLocks noGrp="1" noRot="1" noChangeAspect="1" noMove="1" noResize="1" noEditPoints="1" noAdjustHandles="1" noChangeArrowheads="1" noChangeShapeType="1"/>
                </p:cNvPicPr>
                <p:nvPr/>
              </p:nvPicPr>
              <p:blipFill>
                <a:blip r:embed="rId22"/>
                <a:stretch>
                  <a:fillRect/>
                </a:stretch>
              </p:blipFill>
              <p:spPr>
                <a:xfrm>
                  <a:off x="30275671" y="1088233"/>
                  <a:ext cx="3046682" cy="2340767"/>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06A8216-3B6C-A64C-FBCB-9FBEB2577F70}"/>
                    </a:ext>
                  </a:extLst>
                </p:cNvPr>
                <p:cNvGraphicFramePr>
                  <a:graphicFrameLocks noChangeAspect="1"/>
                </p:cNvGraphicFramePr>
                <p:nvPr/>
              </p:nvGraphicFramePr>
              <p:xfrm>
                <a:off x="15352865" y="3133231"/>
                <a:ext cx="3048000" cy="1492250"/>
              </p:xfrm>
              <a:graphic>
                <a:graphicData uri="http://schemas.microsoft.com/office/powerpoint/2016/slidezoom">
                  <pslz:sldZm>
                    <pslz:sldZmObj sldId="300" cId="345198691">
                      <pslz:zmPr id="{CA7FBDF1-4852-42B0-928C-DF33AA7C8F54}" transitionDur="1000">
                        <p166:blipFill xmlns:p166="http://schemas.microsoft.com/office/powerpoint/2016/6/main">
                          <a:blip r:embed="rId2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5" name="Slide Zoom 24">
                  <a:extLst>
                    <a:ext uri="{FF2B5EF4-FFF2-40B4-BE49-F238E27FC236}">
                      <a16:creationId xmlns:a16="http://schemas.microsoft.com/office/drawing/2014/main" id="{806A8216-3B6C-A64C-FBCB-9FBEB2577F70}"/>
                    </a:ext>
                  </a:extLst>
                </p:cNvPr>
                <p:cNvPicPr>
                  <a:picLocks noGrp="1" noRot="1" noChangeAspect="1" noMove="1" noResize="1" noEditPoints="1" noAdjustHandles="1" noChangeArrowheads="1" noChangeShapeType="1"/>
                </p:cNvPicPr>
                <p:nvPr/>
              </p:nvPicPr>
              <p:blipFill>
                <a:blip r:embed="rId24"/>
                <a:stretch>
                  <a:fillRect/>
                </a:stretch>
              </p:blipFill>
              <p:spPr>
                <a:xfrm>
                  <a:off x="33789183" y="1077494"/>
                  <a:ext cx="3046682" cy="2340767"/>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9E48EAA6-70BE-3CFC-05CB-A5A8CE8BA29D}"/>
                    </a:ext>
                  </a:extLst>
                </p:cNvPr>
                <p:cNvGraphicFramePr>
                  <a:graphicFrameLocks noChangeAspect="1"/>
                </p:cNvGraphicFramePr>
                <p:nvPr/>
              </p:nvGraphicFramePr>
              <p:xfrm>
                <a:off x="18731195" y="3133231"/>
                <a:ext cx="3048000" cy="1492250"/>
              </p:xfrm>
              <a:graphic>
                <a:graphicData uri="http://schemas.microsoft.com/office/powerpoint/2016/slidezoom">
                  <pslz:sldZm>
                    <pslz:sldZmObj sldId="289" cId="2116555242">
                      <pslz:zmPr id="{C1FE280B-F83A-4676-8573-7A2CB88577BF}" transitionDur="1000">
                        <p166:blipFill xmlns:p166="http://schemas.microsoft.com/office/powerpoint/2016/6/main">
                          <a:blip r:embed="rId2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7" name="Slide Zoom 26">
                  <a:extLst>
                    <a:ext uri="{FF2B5EF4-FFF2-40B4-BE49-F238E27FC236}">
                      <a16:creationId xmlns:a16="http://schemas.microsoft.com/office/drawing/2014/main" id="{9E48EAA6-70BE-3CFC-05CB-A5A8CE8BA29D}"/>
                    </a:ext>
                  </a:extLst>
                </p:cNvPr>
                <p:cNvPicPr>
                  <a:picLocks noGrp="1" noRot="1" noChangeAspect="1" noMove="1" noResize="1" noEditPoints="1" noAdjustHandles="1" noChangeArrowheads="1" noChangeShapeType="1"/>
                </p:cNvPicPr>
                <p:nvPr/>
              </p:nvPicPr>
              <p:blipFill>
                <a:blip r:embed="rId26"/>
                <a:stretch>
                  <a:fillRect/>
                </a:stretch>
              </p:blipFill>
              <p:spPr>
                <a:xfrm>
                  <a:off x="37166052" y="1077494"/>
                  <a:ext cx="3046682" cy="2340767"/>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C6C62B64-DD9E-1191-6F04-5C22994C534B}"/>
                    </a:ext>
                  </a:extLst>
                </p:cNvPr>
                <p:cNvGraphicFramePr>
                  <a:graphicFrameLocks noChangeAspect="1"/>
                </p:cNvGraphicFramePr>
                <p:nvPr/>
              </p:nvGraphicFramePr>
              <p:xfrm>
                <a:off x="21973341" y="3133231"/>
                <a:ext cx="3048000" cy="1492250"/>
              </p:xfrm>
              <a:graphic>
                <a:graphicData uri="http://schemas.microsoft.com/office/powerpoint/2016/slidezoom">
                  <pslz:sldZm>
                    <pslz:sldZmObj sldId="288" cId="3201962525">
                      <pslz:zmPr id="{0406A83B-F720-4205-8532-9C18C1EFAE9A}" transitionDur="1000">
                        <p166:blipFill xmlns:p166="http://schemas.microsoft.com/office/powerpoint/2016/6/main">
                          <a:blip r:embed="rId2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9" name="Slide Zoom 28">
                  <a:extLst>
                    <a:ext uri="{FF2B5EF4-FFF2-40B4-BE49-F238E27FC236}">
                      <a16:creationId xmlns:a16="http://schemas.microsoft.com/office/drawing/2014/main" id="{C6C62B64-DD9E-1191-6F04-5C22994C534B}"/>
                    </a:ext>
                  </a:extLst>
                </p:cNvPr>
                <p:cNvPicPr>
                  <a:picLocks noGrp="1" noRot="1" noChangeAspect="1" noMove="1" noResize="1" noEditPoints="1" noAdjustHandles="1" noChangeArrowheads="1" noChangeShapeType="1"/>
                </p:cNvPicPr>
                <p:nvPr/>
              </p:nvPicPr>
              <p:blipFill>
                <a:blip r:embed="rId28"/>
                <a:stretch>
                  <a:fillRect/>
                </a:stretch>
              </p:blipFill>
              <p:spPr>
                <a:xfrm>
                  <a:off x="40406795" y="1077494"/>
                  <a:ext cx="3046682" cy="2340767"/>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D441B5A2-0B08-9CB8-0A2A-0CE55493BC46}"/>
                    </a:ext>
                  </a:extLst>
                </p:cNvPr>
                <p:cNvGraphicFramePr>
                  <a:graphicFrameLocks noChangeAspect="1"/>
                </p:cNvGraphicFramePr>
                <p:nvPr/>
              </p:nvGraphicFramePr>
              <p:xfrm>
                <a:off x="25517032" y="3133231"/>
                <a:ext cx="3048000" cy="1492250"/>
              </p:xfrm>
              <a:graphic>
                <a:graphicData uri="http://schemas.microsoft.com/office/powerpoint/2016/slidezoom">
                  <pslz:sldZm>
                    <pslz:sldZmObj sldId="303" cId="334332280">
                      <pslz:zmPr id="{7E63AFCA-F836-45F9-AD4A-98324ABB6DEB}" transitionDur="1000">
                        <p166:blipFill xmlns:p166="http://schemas.microsoft.com/office/powerpoint/2016/6/main">
                          <a:blip r:embed="rId2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1" name="Slide Zoom 30">
                  <a:extLst>
                    <a:ext uri="{FF2B5EF4-FFF2-40B4-BE49-F238E27FC236}">
                      <a16:creationId xmlns:a16="http://schemas.microsoft.com/office/drawing/2014/main" id="{D441B5A2-0B08-9CB8-0A2A-0CE55493BC46}"/>
                    </a:ext>
                  </a:extLst>
                </p:cNvPr>
                <p:cNvPicPr>
                  <a:picLocks noGrp="1" noRot="1" noChangeAspect="1" noMove="1" noResize="1" noEditPoints="1" noAdjustHandles="1" noChangeArrowheads="1" noChangeShapeType="1"/>
                </p:cNvPicPr>
                <p:nvPr/>
              </p:nvPicPr>
              <p:blipFill>
                <a:blip r:embed="rId30"/>
                <a:stretch>
                  <a:fillRect/>
                </a:stretch>
              </p:blipFill>
              <p:spPr>
                <a:xfrm>
                  <a:off x="43948953" y="1077494"/>
                  <a:ext cx="3046682" cy="2340767"/>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DCAED793-7979-4350-6BBA-EFB55D6DE57C}"/>
                    </a:ext>
                  </a:extLst>
                </p:cNvPr>
                <p:cNvGraphicFramePr>
                  <a:graphicFrameLocks noChangeAspect="1"/>
                </p:cNvGraphicFramePr>
                <p:nvPr/>
              </p:nvGraphicFramePr>
              <p:xfrm>
                <a:off x="29079710" y="3118659"/>
                <a:ext cx="3048000" cy="1492250"/>
              </p:xfrm>
              <a:graphic>
                <a:graphicData uri="http://schemas.microsoft.com/office/powerpoint/2016/slidezoom">
                  <pslz:sldZm>
                    <pslz:sldZmObj sldId="301" cId="3603784345">
                      <pslz:zmPr id="{103EF517-2F4F-411E-B03A-FCBFB139309C}" transitionDur="1000">
                        <p166:blipFill xmlns:p166="http://schemas.microsoft.com/office/powerpoint/2016/6/main">
                          <a:blip r:embed="rId3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3" name="Slide Zoom 32">
                  <a:extLst>
                    <a:ext uri="{FF2B5EF4-FFF2-40B4-BE49-F238E27FC236}">
                      <a16:creationId xmlns:a16="http://schemas.microsoft.com/office/drawing/2014/main" id="{DCAED793-7979-4350-6BBA-EFB55D6DE57C}"/>
                    </a:ext>
                  </a:extLst>
                </p:cNvPr>
                <p:cNvPicPr>
                  <a:picLocks noGrp="1" noRot="1" noChangeAspect="1" noMove="1" noResize="1" noEditPoints="1" noAdjustHandles="1" noChangeArrowheads="1" noChangeShapeType="1"/>
                </p:cNvPicPr>
                <p:nvPr/>
              </p:nvPicPr>
              <p:blipFill>
                <a:blip r:embed="rId30"/>
                <a:stretch>
                  <a:fillRect/>
                </a:stretch>
              </p:blipFill>
              <p:spPr>
                <a:xfrm>
                  <a:off x="47510090" y="1054637"/>
                  <a:ext cx="3046682" cy="2340767"/>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546BA97C-F39F-1F5A-C856-8A56AD555EF7}"/>
                    </a:ext>
                  </a:extLst>
                </p:cNvPr>
                <p:cNvGraphicFramePr>
                  <a:graphicFrameLocks noChangeAspect="1"/>
                </p:cNvGraphicFramePr>
                <p:nvPr/>
              </p:nvGraphicFramePr>
              <p:xfrm>
                <a:off x="32516003" y="3079115"/>
                <a:ext cx="3048000" cy="1492250"/>
              </p:xfrm>
              <a:graphic>
                <a:graphicData uri="http://schemas.microsoft.com/office/powerpoint/2016/slidezoom">
                  <pslz:sldZm>
                    <pslz:sldZmObj sldId="302" cId="2830284224">
                      <pslz:zmPr id="{53CD1713-0150-4BED-9FFA-3D7FB35CBF1D}" transitionDur="1000">
                        <p166:blipFill xmlns:p166="http://schemas.microsoft.com/office/powerpoint/2016/6/main">
                          <a:blip r:embed="rId32"/>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5" name="Slide Zoom 34">
                  <a:extLst>
                    <a:ext uri="{FF2B5EF4-FFF2-40B4-BE49-F238E27FC236}">
                      <a16:creationId xmlns:a16="http://schemas.microsoft.com/office/drawing/2014/main" id="{546BA97C-F39F-1F5A-C856-8A56AD555EF7}"/>
                    </a:ext>
                  </a:extLst>
                </p:cNvPr>
                <p:cNvPicPr>
                  <a:picLocks noGrp="1" noRot="1" noChangeAspect="1" noMove="1" noResize="1" noEditPoints="1" noAdjustHandles="1" noChangeArrowheads="1" noChangeShapeType="1"/>
                </p:cNvPicPr>
                <p:nvPr/>
              </p:nvPicPr>
              <p:blipFill>
                <a:blip r:embed="rId30"/>
                <a:stretch>
                  <a:fillRect/>
                </a:stretch>
              </p:blipFill>
              <p:spPr>
                <a:xfrm>
                  <a:off x="50944897" y="992607"/>
                  <a:ext cx="3046682" cy="2340767"/>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FD065678-3E12-3463-D994-EABB92FF500B}"/>
                    </a:ext>
                  </a:extLst>
                </p:cNvPr>
                <p:cNvGraphicFramePr>
                  <a:graphicFrameLocks noChangeAspect="1"/>
                </p:cNvGraphicFramePr>
                <p:nvPr/>
              </p:nvGraphicFramePr>
              <p:xfrm>
                <a:off x="35995186" y="3079115"/>
                <a:ext cx="3048000" cy="1492250"/>
              </p:xfrm>
              <a:graphic>
                <a:graphicData uri="http://schemas.microsoft.com/office/powerpoint/2016/slidezoom">
                  <pslz:sldZm>
                    <pslz:sldZmObj sldId="304" cId="2757602925">
                      <pslz:zmPr id="{97962E41-1D64-445F-8AA3-FDABE32DABEB}" transitionDur="1000">
                        <p166:blipFill xmlns:p166="http://schemas.microsoft.com/office/powerpoint/2016/6/main">
                          <a:blip r:embed="rId3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7" name="Slide Zoom 36">
                  <a:extLst>
                    <a:ext uri="{FF2B5EF4-FFF2-40B4-BE49-F238E27FC236}">
                      <a16:creationId xmlns:a16="http://schemas.microsoft.com/office/drawing/2014/main" id="{FD065678-3E12-3463-D994-EABB92FF500B}"/>
                    </a:ext>
                  </a:extLst>
                </p:cNvPr>
                <p:cNvPicPr>
                  <a:picLocks noGrp="1" noRot="1" noChangeAspect="1" noMove="1" noResize="1" noEditPoints="1" noAdjustHandles="1" noChangeArrowheads="1" noChangeShapeType="1"/>
                </p:cNvPicPr>
                <p:nvPr/>
              </p:nvPicPr>
              <p:blipFill>
                <a:blip r:embed="rId30"/>
                <a:stretch>
                  <a:fillRect/>
                </a:stretch>
              </p:blipFill>
              <p:spPr>
                <a:xfrm>
                  <a:off x="54422575" y="992607"/>
                  <a:ext cx="3046682" cy="2340767"/>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B88E41BC-A3A6-0F22-F446-1DFD7DD18B49}"/>
                    </a:ext>
                  </a:extLst>
                </p:cNvPr>
                <p:cNvGraphicFramePr>
                  <a:graphicFrameLocks noChangeAspect="1"/>
                </p:cNvGraphicFramePr>
                <p:nvPr/>
              </p:nvGraphicFramePr>
              <p:xfrm>
                <a:off x="39396229" y="3079115"/>
                <a:ext cx="3048000" cy="1492250"/>
              </p:xfrm>
              <a:graphic>
                <a:graphicData uri="http://schemas.microsoft.com/office/powerpoint/2016/slidezoom">
                  <pslz:sldZm>
                    <pslz:sldZmObj sldId="284" cId="2870846738">
                      <pslz:zmPr id="{E46B82F2-1BE4-4C98-9273-3C07B1864BB7}" transitionDur="1000">
                        <p166:blipFill xmlns:p166="http://schemas.microsoft.com/office/powerpoint/2016/6/main">
                          <a:blip r:embed="rId34"/>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9" name="Slide Zoom 38">
                  <a:extLst>
                    <a:ext uri="{FF2B5EF4-FFF2-40B4-BE49-F238E27FC236}">
                      <a16:creationId xmlns:a16="http://schemas.microsoft.com/office/drawing/2014/main" id="{B88E41BC-A3A6-0F22-F446-1DFD7DD18B49}"/>
                    </a:ext>
                  </a:extLst>
                </p:cNvPr>
                <p:cNvPicPr>
                  <a:picLocks noGrp="1" noRot="1" noChangeAspect="1" noMove="1" noResize="1" noEditPoints="1" noAdjustHandles="1" noChangeArrowheads="1" noChangeShapeType="1"/>
                </p:cNvPicPr>
                <p:nvPr/>
              </p:nvPicPr>
              <p:blipFill>
                <a:blip r:embed="rId35"/>
                <a:stretch>
                  <a:fillRect/>
                </a:stretch>
              </p:blipFill>
              <p:spPr>
                <a:xfrm>
                  <a:off x="57822147" y="992607"/>
                  <a:ext cx="3046682" cy="2340767"/>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B9AB4336-E435-1371-B024-AAAB7388F0D3}"/>
                    </a:ext>
                  </a:extLst>
                </p:cNvPr>
                <p:cNvGraphicFramePr>
                  <a:graphicFrameLocks noChangeAspect="1"/>
                </p:cNvGraphicFramePr>
                <p:nvPr/>
              </p:nvGraphicFramePr>
              <p:xfrm>
                <a:off x="42812312" y="3041015"/>
                <a:ext cx="3048000" cy="1492250"/>
              </p:xfrm>
              <a:graphic>
                <a:graphicData uri="http://schemas.microsoft.com/office/powerpoint/2016/slidezoom">
                  <pslz:sldZm>
                    <pslz:sldZmObj sldId="307" cId="2340982362">
                      <pslz:zmPr id="{154011D6-9E1A-4FD0-815D-0430E7D70AA3}" transitionDur="1000">
                        <p166:blipFill xmlns:p166="http://schemas.microsoft.com/office/powerpoint/2016/6/main">
                          <a:blip r:embed="rId36"/>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1" name="Slide Zoom 40">
                  <a:extLst>
                    <a:ext uri="{FF2B5EF4-FFF2-40B4-BE49-F238E27FC236}">
                      <a16:creationId xmlns:a16="http://schemas.microsoft.com/office/drawing/2014/main" id="{B9AB4336-E435-1371-B024-AAAB7388F0D3}"/>
                    </a:ext>
                  </a:extLst>
                </p:cNvPr>
                <p:cNvPicPr>
                  <a:picLocks noGrp="1" noRot="1" noChangeAspect="1" noMove="1" noResize="1" noEditPoints="1" noAdjustHandles="1" noChangeArrowheads="1" noChangeShapeType="1"/>
                </p:cNvPicPr>
                <p:nvPr/>
              </p:nvPicPr>
              <p:blipFill>
                <a:blip r:embed="rId37"/>
                <a:stretch>
                  <a:fillRect/>
                </a:stretch>
              </p:blipFill>
              <p:spPr>
                <a:xfrm>
                  <a:off x="61236752" y="932843"/>
                  <a:ext cx="3046682" cy="2340767"/>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FB2EE65F-6F38-F60E-CE85-49E9A522A6DD}"/>
                    </a:ext>
                  </a:extLst>
                </p:cNvPr>
                <p:cNvGraphicFramePr>
                  <a:graphicFrameLocks noChangeAspect="1"/>
                </p:cNvGraphicFramePr>
                <p:nvPr/>
              </p:nvGraphicFramePr>
              <p:xfrm>
                <a:off x="46291495" y="3041015"/>
                <a:ext cx="3048000" cy="1492250"/>
              </p:xfrm>
              <a:graphic>
                <a:graphicData uri="http://schemas.microsoft.com/office/powerpoint/2016/slidezoom">
                  <pslz:sldZm>
                    <pslz:sldZmObj sldId="305" cId="1904093778">
                      <pslz:zmPr id="{2A76CE1B-9F7C-4594-A5E9-2A96926BE163}" transitionDur="1000">
                        <p166:blipFill xmlns:p166="http://schemas.microsoft.com/office/powerpoint/2016/6/main">
                          <a:blip r:embed="rId38"/>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3" name="Slide Zoom 42">
                  <a:extLst>
                    <a:ext uri="{FF2B5EF4-FFF2-40B4-BE49-F238E27FC236}">
                      <a16:creationId xmlns:a16="http://schemas.microsoft.com/office/drawing/2014/main" id="{FB2EE65F-6F38-F60E-CE85-49E9A522A6DD}"/>
                    </a:ext>
                  </a:extLst>
                </p:cNvPr>
                <p:cNvPicPr>
                  <a:picLocks noGrp="1" noRot="1" noChangeAspect="1" noMove="1" noResize="1" noEditPoints="1" noAdjustHandles="1" noChangeArrowheads="1" noChangeShapeType="1"/>
                </p:cNvPicPr>
                <p:nvPr/>
              </p:nvPicPr>
              <p:blipFill>
                <a:blip r:embed="rId30"/>
                <a:stretch>
                  <a:fillRect/>
                </a:stretch>
              </p:blipFill>
              <p:spPr>
                <a:xfrm>
                  <a:off x="64714430" y="932843"/>
                  <a:ext cx="3046682" cy="2340767"/>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97B471DE-9A71-5076-FA24-D13CA723D63C}"/>
                    </a:ext>
                  </a:extLst>
                </p:cNvPr>
                <p:cNvGraphicFramePr>
                  <a:graphicFrameLocks noChangeAspect="1"/>
                </p:cNvGraphicFramePr>
                <p:nvPr/>
              </p:nvGraphicFramePr>
              <p:xfrm>
                <a:off x="49854173" y="3041015"/>
                <a:ext cx="3048000" cy="1492250"/>
              </p:xfrm>
              <a:graphic>
                <a:graphicData uri="http://schemas.microsoft.com/office/powerpoint/2016/slidezoom">
                  <pslz:sldZm>
                    <pslz:sldZmObj sldId="309" cId="3490208895">
                      <pslz:zmPr id="{C88E4904-CE4F-48AE-B7F5-309B9482E746}" transitionDur="1000">
                        <p166:blipFill xmlns:p166="http://schemas.microsoft.com/office/powerpoint/2016/6/main">
                          <a:blip r:embed="rId3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5" name="Slide Zoom 44">
                  <a:extLst>
                    <a:ext uri="{FF2B5EF4-FFF2-40B4-BE49-F238E27FC236}">
                      <a16:creationId xmlns:a16="http://schemas.microsoft.com/office/drawing/2014/main" id="{97B471DE-9A71-5076-FA24-D13CA723D63C}"/>
                    </a:ext>
                  </a:extLst>
                </p:cNvPr>
                <p:cNvPicPr>
                  <a:picLocks noGrp="1" noRot="1" noChangeAspect="1" noMove="1" noResize="1" noEditPoints="1" noAdjustHandles="1" noChangeArrowheads="1" noChangeShapeType="1"/>
                </p:cNvPicPr>
                <p:nvPr/>
              </p:nvPicPr>
              <p:blipFill>
                <a:blip r:embed="rId30"/>
                <a:stretch>
                  <a:fillRect/>
                </a:stretch>
              </p:blipFill>
              <p:spPr>
                <a:xfrm>
                  <a:off x="68275567" y="932843"/>
                  <a:ext cx="3046682" cy="2340767"/>
                </a:xfrm>
                <a:prstGeom prst="rect">
                  <a:avLst/>
                </a:prstGeom>
                <a:ln w="3175">
                  <a:solidFill>
                    <a:prstClr val="ltGray"/>
                  </a:solidFill>
                </a:ln>
                <a:effectLst>
                  <a:reflection blurRad="6350" stA="50000" endA="300" endPos="55000" dir="5400000" sy="-100000" algn="bl" rotWithShape="0"/>
                </a:effectLst>
              </p:spPr>
            </p:pic>
          </mc:Fallback>
        </mc:AlternateContent>
      </p:grpSp>
      <p:pic>
        <p:nvPicPr>
          <p:cNvPr id="59" name="Graphic 58" descr="Caret Right outline">
            <a:hlinkClick r:id="" action="ppaction://hlinkshowjump?jump=nextslide"/>
            <a:extLst>
              <a:ext uri="{FF2B5EF4-FFF2-40B4-BE49-F238E27FC236}">
                <a16:creationId xmlns:a16="http://schemas.microsoft.com/office/drawing/2014/main" id="{48D45922-586F-9674-A4DC-B676A144296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1871537" y="5433243"/>
            <a:ext cx="914400" cy="914400"/>
          </a:xfrm>
          <a:prstGeom prst="rect">
            <a:avLst/>
          </a:prstGeom>
        </p:spPr>
      </p:pic>
      <p:pic>
        <p:nvPicPr>
          <p:cNvPr id="61" name="Graphic 60" descr="Caret Left outline">
            <a:hlinkClick r:id="" action="ppaction://hlinkshowjump?jump=previousslide"/>
            <a:extLst>
              <a:ext uri="{FF2B5EF4-FFF2-40B4-BE49-F238E27FC236}">
                <a16:creationId xmlns:a16="http://schemas.microsoft.com/office/drawing/2014/main" id="{D5A6D742-F3F2-C673-0415-C9F81656061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571" y="4976043"/>
            <a:ext cx="914400" cy="914400"/>
          </a:xfrm>
          <a:prstGeom prst="rect">
            <a:avLst/>
          </a:prstGeom>
        </p:spPr>
      </p:pic>
      <p:pic>
        <p:nvPicPr>
          <p:cNvPr id="62" name="Graphic 61" descr="Caret Left outline">
            <a:hlinkClick r:id="" action="ppaction://hlinkshowjump?jump=nextslide"/>
            <a:extLst>
              <a:ext uri="{FF2B5EF4-FFF2-40B4-BE49-F238E27FC236}">
                <a16:creationId xmlns:a16="http://schemas.microsoft.com/office/drawing/2014/main" id="{A80FF0E6-5CD9-402E-5222-6DD999BBBCB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flipH="1">
            <a:off x="10864408" y="4976043"/>
            <a:ext cx="914400" cy="914400"/>
          </a:xfrm>
          <a:prstGeom prst="rect">
            <a:avLst/>
          </a:prstGeom>
        </p:spPr>
      </p:pic>
      <p:grpSp>
        <p:nvGrpSpPr>
          <p:cNvPr id="2" name="Group 1">
            <a:extLst>
              <a:ext uri="{FF2B5EF4-FFF2-40B4-BE49-F238E27FC236}">
                <a16:creationId xmlns:a16="http://schemas.microsoft.com/office/drawing/2014/main" id="{F26FFFE4-35A2-513B-6022-CF3D5F5282CE}"/>
              </a:ext>
            </a:extLst>
          </p:cNvPr>
          <p:cNvGrpSpPr/>
          <p:nvPr/>
        </p:nvGrpSpPr>
        <p:grpSpPr>
          <a:xfrm>
            <a:off x="5768611" y="5240777"/>
            <a:ext cx="680754" cy="252000"/>
            <a:chOff x="5768611" y="5240777"/>
            <a:chExt cx="680754" cy="252000"/>
          </a:xfrm>
        </p:grpSpPr>
        <p:sp>
          <p:nvSpPr>
            <p:cNvPr id="4" name="!!start">
              <a:hlinkClick r:id="" action="ppaction://hlinkshowjump?jump=firstslide"/>
              <a:extLst>
                <a:ext uri="{FF2B5EF4-FFF2-40B4-BE49-F238E27FC236}">
                  <a16:creationId xmlns:a16="http://schemas.microsoft.com/office/drawing/2014/main" id="{32E86905-7369-BDC5-2426-C49343C418F2}"/>
                </a:ext>
              </a:extLst>
            </p:cNvPr>
            <p:cNvSpPr/>
            <p:nvPr/>
          </p:nvSpPr>
          <p:spPr>
            <a:xfrm>
              <a:off x="5768611" y="5240777"/>
              <a:ext cx="252000" cy="25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end">
              <a:hlinkClick r:id="rId44" action="ppaction://hlinksldjump"/>
              <a:extLst>
                <a:ext uri="{FF2B5EF4-FFF2-40B4-BE49-F238E27FC236}">
                  <a16:creationId xmlns:a16="http://schemas.microsoft.com/office/drawing/2014/main" id="{04A828D4-CC7D-385F-4F47-5DE2766B9523}"/>
                </a:ext>
              </a:extLst>
            </p:cNvPr>
            <p:cNvSpPr/>
            <p:nvPr/>
          </p:nvSpPr>
          <p:spPr>
            <a:xfrm>
              <a:off x="6197365" y="5240777"/>
              <a:ext cx="252000" cy="25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305396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53CD01-8628-7506-A6B6-B07BE450F430}"/>
              </a:ext>
            </a:extLst>
          </p:cNvPr>
          <p:cNvPicPr>
            <a:picLocks noChangeAspect="1"/>
          </p:cNvPicPr>
          <p:nvPr/>
        </p:nvPicPr>
        <p:blipFill>
          <a:blip r:embed="rId2"/>
          <a:stretch>
            <a:fillRect/>
          </a:stretch>
        </p:blipFill>
        <p:spPr>
          <a:xfrm>
            <a:off x="258417" y="186612"/>
            <a:ext cx="11809758" cy="5617839"/>
          </a:xfrm>
          <a:prstGeom prst="rect">
            <a:avLst/>
          </a:prstGeom>
        </p:spPr>
      </p:pic>
      <p:sp>
        <p:nvSpPr>
          <p:cNvPr id="4" name="TextBox 3">
            <a:extLst>
              <a:ext uri="{FF2B5EF4-FFF2-40B4-BE49-F238E27FC236}">
                <a16:creationId xmlns:a16="http://schemas.microsoft.com/office/drawing/2014/main" id="{FBC94551-B29B-E738-01C8-526332B2C3F8}"/>
              </a:ext>
            </a:extLst>
          </p:cNvPr>
          <p:cNvSpPr txBox="1"/>
          <p:nvPr/>
        </p:nvSpPr>
        <p:spPr>
          <a:xfrm>
            <a:off x="4400550" y="6126682"/>
            <a:ext cx="6097656" cy="369332"/>
          </a:xfrm>
          <a:prstGeom prst="rect">
            <a:avLst/>
          </a:prstGeom>
          <a:noFill/>
        </p:spPr>
        <p:txBody>
          <a:bodyPr wrap="square">
            <a:spAutoFit/>
          </a:bodyPr>
          <a:lstStyle/>
          <a:p>
            <a:r>
              <a:rPr lang="en-CA" dirty="0">
                <a:hlinkClick r:id="rId3"/>
              </a:rPr>
              <a:t>AIP-13 | Tableau Public</a:t>
            </a:r>
            <a:endParaRPr lang="en-CA" dirty="0"/>
          </a:p>
        </p:txBody>
      </p:sp>
    </p:spTree>
    <p:extLst>
      <p:ext uri="{BB962C8B-B14F-4D97-AF65-F5344CB8AC3E}">
        <p14:creationId xmlns:p14="http://schemas.microsoft.com/office/powerpoint/2010/main" val="2752981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548C5-4675-21D0-3697-50AEC07C1EA0}"/>
              </a:ext>
            </a:extLst>
          </p:cNvPr>
          <p:cNvSpPr>
            <a:spLocks noGrp="1"/>
          </p:cNvSpPr>
          <p:nvPr>
            <p:ph type="title"/>
          </p:nvPr>
        </p:nvSpPr>
        <p:spPr>
          <a:xfrm>
            <a:off x="484552" y="365126"/>
            <a:ext cx="10869248" cy="1187450"/>
          </a:xfrm>
        </p:spPr>
        <p:txBody>
          <a:bodyPr>
            <a:normAutofit/>
          </a:bodyPr>
          <a:lstStyle/>
          <a:p>
            <a:r>
              <a:rPr lang="en-CA" sz="3600" dirty="0"/>
              <a:t>                        KNN TECHNIQUES</a:t>
            </a:r>
          </a:p>
        </p:txBody>
      </p:sp>
      <p:sp>
        <p:nvSpPr>
          <p:cNvPr id="8" name="TextBox 7">
            <a:extLst>
              <a:ext uri="{FF2B5EF4-FFF2-40B4-BE49-F238E27FC236}">
                <a16:creationId xmlns:a16="http://schemas.microsoft.com/office/drawing/2014/main" id="{C1A5FF6E-1FE6-CACB-CA9A-8D92C2D9AEEA}"/>
              </a:ext>
            </a:extLst>
          </p:cNvPr>
          <p:cNvSpPr txBox="1"/>
          <p:nvPr/>
        </p:nvSpPr>
        <p:spPr>
          <a:xfrm>
            <a:off x="484552" y="2414056"/>
            <a:ext cx="9611170" cy="369332"/>
          </a:xfrm>
          <a:prstGeom prst="rect">
            <a:avLst/>
          </a:prstGeom>
          <a:noFill/>
        </p:spPr>
        <p:txBody>
          <a:bodyPr wrap="square">
            <a:spAutoFit/>
          </a:bodyPr>
          <a:lstStyle/>
          <a:p>
            <a:r>
              <a:rPr lang="en-IN" kern="0" dirty="0">
                <a:latin typeface="Calibri" panose="020F0502020204030204" pitchFamily="34" charset="0"/>
                <a:ea typeface="Calibri" panose="020F0502020204030204" pitchFamily="34" charset="0"/>
                <a:cs typeface="Times New Roman" panose="02020603050405020304" pitchFamily="18" charset="0"/>
              </a:rPr>
              <a:t>We implemented KNN Imputation technique instead of normal dropout or mean/mode imputaion</a:t>
            </a:r>
            <a:endParaRPr lang="en-CA" dirty="0"/>
          </a:p>
        </p:txBody>
      </p:sp>
      <p:pic>
        <p:nvPicPr>
          <p:cNvPr id="7" name="Picture 6" descr="A diagram of the atomic number&#10;&#10;Description automatically generated">
            <a:extLst>
              <a:ext uri="{FF2B5EF4-FFF2-40B4-BE49-F238E27FC236}">
                <a16:creationId xmlns:a16="http://schemas.microsoft.com/office/drawing/2014/main" id="{972EA8D4-BCF4-FE5E-E299-AF1DB6AF9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3038623"/>
            <a:ext cx="6379128" cy="3278201"/>
          </a:xfrm>
          <a:prstGeom prst="rect">
            <a:avLst/>
          </a:prstGeom>
        </p:spPr>
      </p:pic>
    </p:spTree>
    <p:extLst>
      <p:ext uri="{BB962C8B-B14F-4D97-AF65-F5344CB8AC3E}">
        <p14:creationId xmlns:p14="http://schemas.microsoft.com/office/powerpoint/2010/main" val="3783380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1DD0E2-48C6-C0AA-BD31-FFB3F327654D}"/>
              </a:ext>
            </a:extLst>
          </p:cNvPr>
          <p:cNvSpPr txBox="1"/>
          <p:nvPr/>
        </p:nvSpPr>
        <p:spPr>
          <a:xfrm>
            <a:off x="2638425" y="447847"/>
            <a:ext cx="6096000" cy="821379"/>
          </a:xfrm>
          <a:prstGeom prst="rect">
            <a:avLst/>
          </a:prstGeom>
          <a:noFill/>
        </p:spPr>
        <p:txBody>
          <a:bodyPr wrap="square">
            <a:spAutoFit/>
          </a:bodyPr>
          <a:lstStyle/>
          <a:p>
            <a:pPr algn="ctr">
              <a:lnSpc>
                <a:spcPct val="150000"/>
              </a:lnSpc>
            </a:pPr>
            <a:r>
              <a:rPr lang="en-IN" sz="3600" b="1" dirty="0">
                <a:solidFill>
                  <a:schemeClr val="bg1"/>
                </a:solidFill>
                <a:effectLst/>
                <a:latin typeface="+mj-lt"/>
                <a:ea typeface="Calibri" panose="020F0502020204030204" pitchFamily="34" charset="0"/>
                <a:cs typeface="Verdana" panose="020B0604030504040204" pitchFamily="34" charset="0"/>
              </a:rPr>
              <a:t>MODEL BUILDING</a:t>
            </a:r>
            <a:endParaRPr lang="en-IN" sz="3600" dirty="0">
              <a:solidFill>
                <a:schemeClr val="bg1"/>
              </a:solidFill>
              <a:effectLst/>
              <a:latin typeface="+mj-lt"/>
              <a:ea typeface="Calibri" panose="020F050202020403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CCA401AA-E666-1002-DE8C-7DF6C8B4623F}"/>
              </a:ext>
            </a:extLst>
          </p:cNvPr>
          <p:cNvSpPr txBox="1"/>
          <p:nvPr/>
        </p:nvSpPr>
        <p:spPr>
          <a:xfrm>
            <a:off x="457200" y="2458135"/>
            <a:ext cx="11696700"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228600" algn="l"/>
              </a:tabLst>
            </a:pPr>
            <a:r>
              <a:rPr kumimoji="0" lang="en-US" altLang="en-US"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 trained multiple models to find the optimal one, checked the train-test accuracy and selected the best-performing model </a:t>
            </a:r>
          </a:p>
        </p:txBody>
      </p:sp>
      <p:graphicFrame>
        <p:nvGraphicFramePr>
          <p:cNvPr id="6" name="Diagram 5">
            <a:extLst>
              <a:ext uri="{FF2B5EF4-FFF2-40B4-BE49-F238E27FC236}">
                <a16:creationId xmlns:a16="http://schemas.microsoft.com/office/drawing/2014/main" id="{1C83446D-0681-FA81-F62E-BF3C68CE82B2}"/>
              </a:ext>
            </a:extLst>
          </p:cNvPr>
          <p:cNvGraphicFramePr/>
          <p:nvPr>
            <p:extLst>
              <p:ext uri="{D42A27DB-BD31-4B8C-83A1-F6EECF244321}">
                <p14:modId xmlns:p14="http://schemas.microsoft.com/office/powerpoint/2010/main" val="2677646408"/>
              </p:ext>
            </p:extLst>
          </p:nvPr>
        </p:nvGraphicFramePr>
        <p:xfrm>
          <a:off x="7185025" y="4210962"/>
          <a:ext cx="4845050" cy="3310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Diagram 10">
            <a:extLst>
              <a:ext uri="{FF2B5EF4-FFF2-40B4-BE49-F238E27FC236}">
                <a16:creationId xmlns:a16="http://schemas.microsoft.com/office/drawing/2014/main" id="{4A9D0B9C-4C4B-7AB4-4CC1-021E8EE96254}"/>
              </a:ext>
            </a:extLst>
          </p:cNvPr>
          <p:cNvGraphicFramePr/>
          <p:nvPr>
            <p:extLst>
              <p:ext uri="{D42A27DB-BD31-4B8C-83A1-F6EECF244321}">
                <p14:modId xmlns:p14="http://schemas.microsoft.com/office/powerpoint/2010/main" val="1509429381"/>
              </p:ext>
            </p:extLst>
          </p:nvPr>
        </p:nvGraphicFramePr>
        <p:xfrm>
          <a:off x="6618287" y="2134284"/>
          <a:ext cx="4845050" cy="43476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8" name="Diagram 17">
            <a:extLst>
              <a:ext uri="{FF2B5EF4-FFF2-40B4-BE49-F238E27FC236}">
                <a16:creationId xmlns:a16="http://schemas.microsoft.com/office/drawing/2014/main" id="{07E3CB4C-BF60-2DD4-8A5E-B8EF46C9C5D4}"/>
              </a:ext>
            </a:extLst>
          </p:cNvPr>
          <p:cNvGraphicFramePr/>
          <p:nvPr>
            <p:extLst>
              <p:ext uri="{D42A27DB-BD31-4B8C-83A1-F6EECF244321}">
                <p14:modId xmlns:p14="http://schemas.microsoft.com/office/powerpoint/2010/main" val="2559985762"/>
              </p:ext>
            </p:extLst>
          </p:nvPr>
        </p:nvGraphicFramePr>
        <p:xfrm>
          <a:off x="1115219" y="2144493"/>
          <a:ext cx="4845050" cy="434763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710794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1DD0E2-48C6-C0AA-BD31-FFB3F327654D}"/>
              </a:ext>
            </a:extLst>
          </p:cNvPr>
          <p:cNvSpPr txBox="1"/>
          <p:nvPr/>
        </p:nvSpPr>
        <p:spPr>
          <a:xfrm>
            <a:off x="2638425" y="447847"/>
            <a:ext cx="6096000" cy="821379"/>
          </a:xfrm>
          <a:prstGeom prst="rect">
            <a:avLst/>
          </a:prstGeom>
          <a:noFill/>
        </p:spPr>
        <p:txBody>
          <a:bodyPr wrap="square">
            <a:spAutoFit/>
          </a:bodyPr>
          <a:lstStyle/>
          <a:p>
            <a:pPr algn="ctr">
              <a:lnSpc>
                <a:spcPct val="150000"/>
              </a:lnSpc>
            </a:pPr>
            <a:r>
              <a:rPr lang="en-IN" sz="3600" b="1" dirty="0">
                <a:solidFill>
                  <a:schemeClr val="bg1"/>
                </a:solidFill>
                <a:effectLst/>
                <a:latin typeface="+mj-lt"/>
                <a:ea typeface="Calibri" panose="020F0502020204030204" pitchFamily="34" charset="0"/>
                <a:cs typeface="Verdana" panose="020B0604030504040204" pitchFamily="34" charset="0"/>
              </a:rPr>
              <a:t>MODEL BUILDING</a:t>
            </a:r>
            <a:endParaRPr lang="en-IN" sz="3600" dirty="0">
              <a:solidFill>
                <a:schemeClr val="bg1"/>
              </a:solidFill>
              <a:effectLst/>
              <a:latin typeface="+mj-lt"/>
              <a:ea typeface="Calibri" panose="020F0502020204030204" pitchFamily="34" charset="0"/>
              <a:cs typeface="Verdana" panose="020B0604030504040204" pitchFamily="34" charset="0"/>
            </a:endParaRPr>
          </a:p>
        </p:txBody>
      </p:sp>
      <p:graphicFrame>
        <p:nvGraphicFramePr>
          <p:cNvPr id="6" name="Diagram 5">
            <a:extLst>
              <a:ext uri="{FF2B5EF4-FFF2-40B4-BE49-F238E27FC236}">
                <a16:creationId xmlns:a16="http://schemas.microsoft.com/office/drawing/2014/main" id="{1C83446D-0681-FA81-F62E-BF3C68CE82B2}"/>
              </a:ext>
            </a:extLst>
          </p:cNvPr>
          <p:cNvGraphicFramePr/>
          <p:nvPr/>
        </p:nvGraphicFramePr>
        <p:xfrm>
          <a:off x="7185025" y="4210962"/>
          <a:ext cx="4845050" cy="3310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Chart 1">
            <a:extLst>
              <a:ext uri="{FF2B5EF4-FFF2-40B4-BE49-F238E27FC236}">
                <a16:creationId xmlns:a16="http://schemas.microsoft.com/office/drawing/2014/main" id="{260C14F2-2A18-223C-8833-ED73DE4C5154}"/>
              </a:ext>
            </a:extLst>
          </p:cNvPr>
          <p:cNvGraphicFramePr/>
          <p:nvPr>
            <p:extLst>
              <p:ext uri="{D42A27DB-BD31-4B8C-83A1-F6EECF244321}">
                <p14:modId xmlns:p14="http://schemas.microsoft.com/office/powerpoint/2010/main" val="2323076485"/>
              </p:ext>
            </p:extLst>
          </p:nvPr>
        </p:nvGraphicFramePr>
        <p:xfrm>
          <a:off x="2638425" y="2407798"/>
          <a:ext cx="8071728" cy="4066913"/>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5198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3C1AAB8B-2B02-0D20-CC19-16F698D1A57F}"/>
              </a:ext>
            </a:extLst>
          </p:cNvPr>
          <p:cNvSpPr txBox="1"/>
          <p:nvPr/>
        </p:nvSpPr>
        <p:spPr>
          <a:xfrm>
            <a:off x="1305937" y="138716"/>
            <a:ext cx="9063748" cy="902427"/>
          </a:xfrm>
          <a:prstGeom prst="rect">
            <a:avLst/>
          </a:prstGeom>
          <a:noFill/>
        </p:spPr>
        <p:txBody>
          <a:bodyPr wrap="square">
            <a:spAutoFit/>
          </a:bodyPr>
          <a:lstStyle/>
          <a:p>
            <a:pPr algn="ctr">
              <a:lnSpc>
                <a:spcPct val="150000"/>
              </a:lnSpc>
            </a:pPr>
            <a:r>
              <a:rPr lang="en-IN" sz="3600" b="1" dirty="0">
                <a:solidFill>
                  <a:schemeClr val="tx1">
                    <a:lumMod val="95000"/>
                    <a:lumOff val="5000"/>
                  </a:schemeClr>
                </a:solidFill>
                <a:effectLst/>
                <a:latin typeface="Times New Roman" panose="02020603050405020304" pitchFamily="18" charset="0"/>
                <a:ea typeface="Calibri" panose="020F0502020204030204" pitchFamily="34" charset="0"/>
                <a:cs typeface="Verdana" panose="020B0604030504040204" pitchFamily="34" charset="0"/>
              </a:rPr>
              <a:t>MODEL EVALUATION</a:t>
            </a:r>
            <a:r>
              <a:rPr lang="en-IN" sz="4000" b="1" dirty="0">
                <a:solidFill>
                  <a:schemeClr val="bg1"/>
                </a:solidFill>
                <a:effectLst/>
                <a:latin typeface="Times New Roman" panose="02020603050405020304" pitchFamily="18" charset="0"/>
                <a:ea typeface="Calibri" panose="020F0502020204030204" pitchFamily="34" charset="0"/>
                <a:cs typeface="Verdana" panose="020B0604030504040204" pitchFamily="34" charset="0"/>
              </a:rPr>
              <a:t>ON</a:t>
            </a:r>
            <a:endParaRPr lang="en-IN" sz="4000" dirty="0">
              <a:solidFill>
                <a:schemeClr val="bg1"/>
              </a:solidFill>
              <a:effectLst/>
              <a:latin typeface="Verdana" panose="020B0604030504040204" pitchFamily="34" charset="0"/>
              <a:ea typeface="Calibri" panose="020F0502020204030204" pitchFamily="34" charset="0"/>
              <a:cs typeface="Verdana" panose="020B0604030504040204" pitchFamily="34" charset="0"/>
            </a:endParaRPr>
          </a:p>
        </p:txBody>
      </p:sp>
      <p:graphicFrame>
        <p:nvGraphicFramePr>
          <p:cNvPr id="42" name="Table 42">
            <a:extLst>
              <a:ext uri="{FF2B5EF4-FFF2-40B4-BE49-F238E27FC236}">
                <a16:creationId xmlns:a16="http://schemas.microsoft.com/office/drawing/2014/main" id="{FD717403-6B8D-4E3B-6191-FAB2E6CE060E}"/>
              </a:ext>
            </a:extLst>
          </p:cNvPr>
          <p:cNvGraphicFramePr>
            <a:graphicFrameLocks noGrp="1"/>
          </p:cNvGraphicFramePr>
          <p:nvPr>
            <p:extLst>
              <p:ext uri="{D42A27DB-BD31-4B8C-83A1-F6EECF244321}">
                <p14:modId xmlns:p14="http://schemas.microsoft.com/office/powerpoint/2010/main" val="1177841799"/>
              </p:ext>
            </p:extLst>
          </p:nvPr>
        </p:nvGraphicFramePr>
        <p:xfrm>
          <a:off x="998329" y="1763274"/>
          <a:ext cx="10689986" cy="4162498"/>
        </p:xfrm>
        <a:graphic>
          <a:graphicData uri="http://schemas.openxmlformats.org/drawingml/2006/table">
            <a:tbl>
              <a:tblPr firstRow="1" bandRow="1">
                <a:tableStyleId>{BDBED569-4797-4DF1-A0F4-6AAB3CD982D8}</a:tableStyleId>
              </a:tblPr>
              <a:tblGrid>
                <a:gridCol w="3163634">
                  <a:extLst>
                    <a:ext uri="{9D8B030D-6E8A-4147-A177-3AD203B41FA5}">
                      <a16:colId xmlns:a16="http://schemas.microsoft.com/office/drawing/2014/main" val="3162102437"/>
                    </a:ext>
                  </a:extLst>
                </a:gridCol>
                <a:gridCol w="1881588">
                  <a:extLst>
                    <a:ext uri="{9D8B030D-6E8A-4147-A177-3AD203B41FA5}">
                      <a16:colId xmlns:a16="http://schemas.microsoft.com/office/drawing/2014/main" val="3224485384"/>
                    </a:ext>
                  </a:extLst>
                </a:gridCol>
                <a:gridCol w="1881588">
                  <a:extLst>
                    <a:ext uri="{9D8B030D-6E8A-4147-A177-3AD203B41FA5}">
                      <a16:colId xmlns:a16="http://schemas.microsoft.com/office/drawing/2014/main" val="3610948517"/>
                    </a:ext>
                  </a:extLst>
                </a:gridCol>
                <a:gridCol w="1881588">
                  <a:extLst>
                    <a:ext uri="{9D8B030D-6E8A-4147-A177-3AD203B41FA5}">
                      <a16:colId xmlns:a16="http://schemas.microsoft.com/office/drawing/2014/main" val="2993246084"/>
                    </a:ext>
                  </a:extLst>
                </a:gridCol>
                <a:gridCol w="1881588">
                  <a:extLst>
                    <a:ext uri="{9D8B030D-6E8A-4147-A177-3AD203B41FA5}">
                      <a16:colId xmlns:a16="http://schemas.microsoft.com/office/drawing/2014/main" val="3194612421"/>
                    </a:ext>
                  </a:extLst>
                </a:gridCol>
              </a:tblGrid>
              <a:tr h="929920">
                <a:tc>
                  <a:txBody>
                    <a:bodyPr/>
                    <a:lstStyle/>
                    <a:p>
                      <a:pPr algn="ctr"/>
                      <a:r>
                        <a:rPr lang="en-CA" dirty="0"/>
                        <a:t>MODEL NAME</a:t>
                      </a:r>
                    </a:p>
                  </a:txBody>
                  <a:tcPr/>
                </a:tc>
                <a:tc>
                  <a:txBody>
                    <a:bodyPr/>
                    <a:lstStyle/>
                    <a:p>
                      <a:pPr algn="ctr"/>
                      <a:r>
                        <a:rPr lang="en-CA" dirty="0"/>
                        <a:t>TRAIN</a:t>
                      </a:r>
                    </a:p>
                  </a:txBody>
                  <a:tcPr/>
                </a:tc>
                <a:tc>
                  <a:txBody>
                    <a:bodyPr/>
                    <a:lstStyle/>
                    <a:p>
                      <a:pPr algn="ctr"/>
                      <a:r>
                        <a:rPr lang="en-CA" dirty="0"/>
                        <a:t>TEST</a:t>
                      </a:r>
                    </a:p>
                  </a:txBody>
                  <a:tcPr/>
                </a:tc>
                <a:tc>
                  <a:txBody>
                    <a:bodyPr/>
                    <a:lstStyle/>
                    <a:p>
                      <a:pPr algn="ctr"/>
                      <a:r>
                        <a:rPr lang="en-CA" dirty="0"/>
                        <a:t>MAE</a:t>
                      </a:r>
                    </a:p>
                  </a:txBody>
                  <a:tcPr/>
                </a:tc>
                <a:tc>
                  <a:txBody>
                    <a:bodyPr/>
                    <a:lstStyle/>
                    <a:p>
                      <a:pPr algn="ctr"/>
                      <a:r>
                        <a:rPr lang="en-CA" dirty="0"/>
                        <a:t>RMSE</a:t>
                      </a:r>
                    </a:p>
                  </a:txBody>
                  <a:tcPr/>
                </a:tc>
                <a:extLst>
                  <a:ext uri="{0D108BD9-81ED-4DB2-BD59-A6C34878D82A}">
                    <a16:rowId xmlns:a16="http://schemas.microsoft.com/office/drawing/2014/main" val="1186913866"/>
                  </a:ext>
                </a:extLst>
              </a:tr>
              <a:tr h="538763">
                <a:tc>
                  <a:txBody>
                    <a:bodyPr/>
                    <a:lstStyle/>
                    <a:p>
                      <a:pPr algn="ctr"/>
                      <a:r>
                        <a:rPr lang="en-CA" dirty="0"/>
                        <a:t>LINEAR REGRESSION</a:t>
                      </a:r>
                    </a:p>
                  </a:txBody>
                  <a:tcPr/>
                </a:tc>
                <a:tc>
                  <a:txBody>
                    <a:bodyPr/>
                    <a:lstStyle/>
                    <a:p>
                      <a:pPr algn="ctr"/>
                      <a:r>
                        <a:rPr lang="en-CA" dirty="0"/>
                        <a:t>68</a:t>
                      </a:r>
                    </a:p>
                  </a:txBody>
                  <a:tcPr/>
                </a:tc>
                <a:tc>
                  <a:txBody>
                    <a:bodyPr/>
                    <a:lstStyle/>
                    <a:p>
                      <a:pPr algn="ctr"/>
                      <a:r>
                        <a:rPr lang="en-CA" dirty="0"/>
                        <a:t>72</a:t>
                      </a:r>
                    </a:p>
                  </a:txBody>
                  <a:tcPr/>
                </a:tc>
                <a:tc>
                  <a:txBody>
                    <a:bodyPr/>
                    <a:lstStyle/>
                    <a:p>
                      <a:pPr algn="ctr"/>
                      <a:r>
                        <a:rPr lang="en-CA" dirty="0"/>
                        <a:t>111819.82</a:t>
                      </a:r>
                    </a:p>
                  </a:txBody>
                  <a:tcPr/>
                </a:tc>
                <a:tc>
                  <a:txBody>
                    <a:bodyPr/>
                    <a:lstStyle/>
                    <a:p>
                      <a:pPr algn="ctr"/>
                      <a:r>
                        <a:rPr lang="en-CA" dirty="0"/>
                        <a:t>440929.24</a:t>
                      </a:r>
                    </a:p>
                  </a:txBody>
                  <a:tcPr/>
                </a:tc>
                <a:extLst>
                  <a:ext uri="{0D108BD9-81ED-4DB2-BD59-A6C34878D82A}">
                    <a16:rowId xmlns:a16="http://schemas.microsoft.com/office/drawing/2014/main" val="139299028"/>
                  </a:ext>
                </a:extLst>
              </a:tr>
              <a:tr h="538763">
                <a:tc>
                  <a:txBody>
                    <a:bodyPr/>
                    <a:lstStyle/>
                    <a:p>
                      <a:pPr algn="ctr"/>
                      <a:r>
                        <a:rPr lang="en-CA" dirty="0"/>
                        <a:t>POLYNOMIAL REGRESSION</a:t>
                      </a:r>
                    </a:p>
                  </a:txBody>
                  <a:tcPr/>
                </a:tc>
                <a:tc>
                  <a:txBody>
                    <a:bodyPr/>
                    <a:lstStyle/>
                    <a:p>
                      <a:pPr algn="ctr"/>
                      <a:r>
                        <a:rPr lang="en-CA" dirty="0"/>
                        <a:t>72</a:t>
                      </a:r>
                    </a:p>
                  </a:txBody>
                  <a:tcPr/>
                </a:tc>
                <a:tc>
                  <a:txBody>
                    <a:bodyPr/>
                    <a:lstStyle/>
                    <a:p>
                      <a:pPr algn="ctr"/>
                      <a:r>
                        <a:rPr lang="en-CA" dirty="0"/>
                        <a:t>-11810</a:t>
                      </a:r>
                    </a:p>
                  </a:txBody>
                  <a:tcPr/>
                </a:tc>
                <a:tc>
                  <a:txBody>
                    <a:bodyPr/>
                    <a:lstStyle/>
                    <a:p>
                      <a:pPr algn="ctr"/>
                      <a:r>
                        <a:rPr lang="en-CA" dirty="0"/>
                        <a:t>-</a:t>
                      </a:r>
                    </a:p>
                  </a:txBody>
                  <a:tcPr/>
                </a:tc>
                <a:tc>
                  <a:txBody>
                    <a:bodyPr/>
                    <a:lstStyle/>
                    <a:p>
                      <a:pPr algn="ctr"/>
                      <a:r>
                        <a:rPr lang="en-CA" dirty="0"/>
                        <a:t>-</a:t>
                      </a:r>
                    </a:p>
                  </a:txBody>
                  <a:tcPr/>
                </a:tc>
                <a:extLst>
                  <a:ext uri="{0D108BD9-81ED-4DB2-BD59-A6C34878D82A}">
                    <a16:rowId xmlns:a16="http://schemas.microsoft.com/office/drawing/2014/main" val="2275249645"/>
                  </a:ext>
                </a:extLst>
              </a:tr>
              <a:tr h="538763">
                <a:tc>
                  <a:txBody>
                    <a:bodyPr/>
                    <a:lstStyle/>
                    <a:p>
                      <a:pPr algn="ctr"/>
                      <a:r>
                        <a:rPr lang="en-CA" dirty="0"/>
                        <a:t>RIDGE REGRESSION</a:t>
                      </a:r>
                    </a:p>
                  </a:txBody>
                  <a:tcPr/>
                </a:tc>
                <a:tc>
                  <a:txBody>
                    <a:bodyPr/>
                    <a:lstStyle/>
                    <a:p>
                      <a:pPr algn="ctr"/>
                      <a:r>
                        <a:rPr lang="en-CA" dirty="0"/>
                        <a:t>72</a:t>
                      </a:r>
                    </a:p>
                  </a:txBody>
                  <a:tcPr/>
                </a:tc>
                <a:tc>
                  <a:txBody>
                    <a:bodyPr/>
                    <a:lstStyle/>
                    <a:p>
                      <a:pPr algn="ctr"/>
                      <a:r>
                        <a:rPr lang="en-CA" dirty="0"/>
                        <a:t>74</a:t>
                      </a:r>
                    </a:p>
                  </a:txBody>
                  <a:tcPr/>
                </a:tc>
                <a:tc>
                  <a:txBody>
                    <a:bodyPr/>
                    <a:lstStyle/>
                    <a:p>
                      <a:pPr algn="ctr"/>
                      <a:r>
                        <a:rPr lang="en-CA" dirty="0"/>
                        <a:t>88375.21</a:t>
                      </a:r>
                    </a:p>
                  </a:txBody>
                  <a:tcPr/>
                </a:tc>
                <a:tc>
                  <a:txBody>
                    <a:bodyPr/>
                    <a:lstStyle/>
                    <a:p>
                      <a:pPr algn="ctr"/>
                      <a:r>
                        <a:rPr lang="en-CA" dirty="0"/>
                        <a:t>422155.38</a:t>
                      </a:r>
                    </a:p>
                  </a:txBody>
                  <a:tcPr/>
                </a:tc>
                <a:extLst>
                  <a:ext uri="{0D108BD9-81ED-4DB2-BD59-A6C34878D82A}">
                    <a16:rowId xmlns:a16="http://schemas.microsoft.com/office/drawing/2014/main" val="3321115216"/>
                  </a:ext>
                </a:extLst>
              </a:tr>
              <a:tr h="538763">
                <a:tc>
                  <a:txBody>
                    <a:bodyPr/>
                    <a:lstStyle/>
                    <a:p>
                      <a:pPr algn="ctr"/>
                      <a:r>
                        <a:rPr lang="en-CA" dirty="0"/>
                        <a:t>LASSO REGRESSION</a:t>
                      </a:r>
                    </a:p>
                  </a:txBody>
                  <a:tcPr/>
                </a:tc>
                <a:tc>
                  <a:txBody>
                    <a:bodyPr/>
                    <a:lstStyle/>
                    <a:p>
                      <a:pPr algn="ctr"/>
                      <a:r>
                        <a:rPr lang="en-CA" dirty="0"/>
                        <a:t>72</a:t>
                      </a:r>
                    </a:p>
                  </a:txBody>
                  <a:tcPr/>
                </a:tc>
                <a:tc>
                  <a:txBody>
                    <a:bodyPr/>
                    <a:lstStyle/>
                    <a:p>
                      <a:pPr algn="ctr"/>
                      <a:r>
                        <a:rPr lang="en-CA" dirty="0"/>
                        <a:t>74</a:t>
                      </a:r>
                    </a:p>
                  </a:txBody>
                  <a:tcPr/>
                </a:tc>
                <a:tc>
                  <a:txBody>
                    <a:bodyPr/>
                    <a:lstStyle/>
                    <a:p>
                      <a:pPr algn="ctr"/>
                      <a:r>
                        <a:rPr lang="en-CA" dirty="0"/>
                        <a:t>88547.46</a:t>
                      </a:r>
                    </a:p>
                  </a:txBody>
                  <a:tcPr/>
                </a:tc>
                <a:tc>
                  <a:txBody>
                    <a:bodyPr/>
                    <a:lstStyle/>
                    <a:p>
                      <a:pPr algn="ctr"/>
                      <a:r>
                        <a:rPr lang="en-CA" dirty="0"/>
                        <a:t>422458.95</a:t>
                      </a:r>
                    </a:p>
                  </a:txBody>
                  <a:tcPr/>
                </a:tc>
                <a:extLst>
                  <a:ext uri="{0D108BD9-81ED-4DB2-BD59-A6C34878D82A}">
                    <a16:rowId xmlns:a16="http://schemas.microsoft.com/office/drawing/2014/main" val="44507148"/>
                  </a:ext>
                </a:extLst>
              </a:tr>
              <a:tr h="538763">
                <a:tc>
                  <a:txBody>
                    <a:bodyPr/>
                    <a:lstStyle/>
                    <a:p>
                      <a:pPr algn="ctr"/>
                      <a:r>
                        <a:rPr lang="en-CA" dirty="0"/>
                        <a:t>GBR REGRESSOR</a:t>
                      </a:r>
                    </a:p>
                  </a:txBody>
                  <a:tcPr/>
                </a:tc>
                <a:tc>
                  <a:txBody>
                    <a:bodyPr/>
                    <a:lstStyle/>
                    <a:p>
                      <a:pPr algn="ctr"/>
                      <a:r>
                        <a:rPr lang="en-CA" dirty="0"/>
                        <a:t>75</a:t>
                      </a:r>
                    </a:p>
                  </a:txBody>
                  <a:tcPr/>
                </a:tc>
                <a:tc>
                  <a:txBody>
                    <a:bodyPr/>
                    <a:lstStyle/>
                    <a:p>
                      <a:pPr algn="ctr"/>
                      <a:r>
                        <a:rPr lang="en-CA" dirty="0"/>
                        <a:t>77</a:t>
                      </a:r>
                    </a:p>
                  </a:txBody>
                  <a:tcPr/>
                </a:tc>
                <a:tc>
                  <a:txBody>
                    <a:bodyPr/>
                    <a:lstStyle/>
                    <a:p>
                      <a:pPr algn="ctr"/>
                      <a:r>
                        <a:rPr lang="en-CA" dirty="0"/>
                        <a:t>-</a:t>
                      </a:r>
                    </a:p>
                  </a:txBody>
                  <a:tcPr/>
                </a:tc>
                <a:tc>
                  <a:txBody>
                    <a:bodyPr/>
                    <a:lstStyle/>
                    <a:p>
                      <a:pPr algn="ctr"/>
                      <a:r>
                        <a:rPr lang="en-CA" dirty="0"/>
                        <a:t>-</a:t>
                      </a:r>
                    </a:p>
                  </a:txBody>
                  <a:tcPr/>
                </a:tc>
                <a:extLst>
                  <a:ext uri="{0D108BD9-81ED-4DB2-BD59-A6C34878D82A}">
                    <a16:rowId xmlns:a16="http://schemas.microsoft.com/office/drawing/2014/main" val="224232231"/>
                  </a:ext>
                </a:extLst>
              </a:tr>
              <a:tr h="538763">
                <a:tc>
                  <a:txBody>
                    <a:bodyPr/>
                    <a:lstStyle/>
                    <a:p>
                      <a:pPr algn="ctr"/>
                      <a:r>
                        <a:rPr lang="en-CA" dirty="0"/>
                        <a:t>XGB REGRESSOR</a:t>
                      </a:r>
                    </a:p>
                  </a:txBody>
                  <a:tcPr/>
                </a:tc>
                <a:tc>
                  <a:txBody>
                    <a:bodyPr/>
                    <a:lstStyle/>
                    <a:p>
                      <a:pPr algn="ctr"/>
                      <a:r>
                        <a:rPr lang="en-CA" dirty="0"/>
                        <a:t>76</a:t>
                      </a:r>
                    </a:p>
                  </a:txBody>
                  <a:tcPr/>
                </a:tc>
                <a:tc>
                  <a:txBody>
                    <a:bodyPr/>
                    <a:lstStyle/>
                    <a:p>
                      <a:pPr algn="ctr"/>
                      <a:r>
                        <a:rPr lang="en-CA" dirty="0"/>
                        <a:t>78</a:t>
                      </a:r>
                    </a:p>
                  </a:txBody>
                  <a:tcPr/>
                </a:tc>
                <a:tc>
                  <a:txBody>
                    <a:bodyPr/>
                    <a:lstStyle/>
                    <a:p>
                      <a:pPr algn="ctr"/>
                      <a:r>
                        <a:rPr lang="en-CA" dirty="0"/>
                        <a:t>44436.36</a:t>
                      </a:r>
                    </a:p>
                  </a:txBody>
                  <a:tcPr/>
                </a:tc>
                <a:tc>
                  <a:txBody>
                    <a:bodyPr/>
                    <a:lstStyle/>
                    <a:p>
                      <a:pPr algn="ctr"/>
                      <a:r>
                        <a:rPr lang="en-CA" dirty="0"/>
                        <a:t>390869.91</a:t>
                      </a:r>
                    </a:p>
                  </a:txBody>
                  <a:tcPr/>
                </a:tc>
                <a:extLst>
                  <a:ext uri="{0D108BD9-81ED-4DB2-BD59-A6C34878D82A}">
                    <a16:rowId xmlns:a16="http://schemas.microsoft.com/office/drawing/2014/main" val="1128892101"/>
                  </a:ext>
                </a:extLst>
              </a:tr>
            </a:tbl>
          </a:graphicData>
        </a:graphic>
      </p:graphicFrame>
    </p:spTree>
    <p:extLst>
      <p:ext uri="{BB962C8B-B14F-4D97-AF65-F5344CB8AC3E}">
        <p14:creationId xmlns:p14="http://schemas.microsoft.com/office/powerpoint/2010/main" val="21165552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A22346-6EC1-5D31-345C-1417401AC4CF}"/>
              </a:ext>
            </a:extLst>
          </p:cNvPr>
          <p:cNvSpPr txBox="1"/>
          <p:nvPr/>
        </p:nvSpPr>
        <p:spPr>
          <a:xfrm>
            <a:off x="1669775" y="49878"/>
            <a:ext cx="8117976" cy="821250"/>
          </a:xfrm>
          <a:prstGeom prst="rect">
            <a:avLst/>
          </a:prstGeom>
          <a:noFill/>
        </p:spPr>
        <p:txBody>
          <a:bodyPr wrap="square">
            <a:spAutoFit/>
          </a:bodyPr>
          <a:lstStyle/>
          <a:p>
            <a:pPr algn="ctr">
              <a:lnSpc>
                <a:spcPct val="150000"/>
              </a:lnSpc>
            </a:pPr>
            <a:r>
              <a:rPr lang="en-IN" sz="3600" b="1" dirty="0">
                <a:effectLst/>
                <a:latin typeface="Times New Roman" panose="02020603050405020304" pitchFamily="18" charset="0"/>
                <a:ea typeface="Calibri" panose="020F0502020204030204" pitchFamily="34" charset="0"/>
                <a:cs typeface="Times New Roman" panose="02020603050405020304" pitchFamily="18" charset="0"/>
              </a:rPr>
              <a:t>INTERPRETABILITY WITH LIME</a:t>
            </a:r>
            <a:endParaRPr lang="en-IN" sz="36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50" name="Picture 2" descr="A screenshot of a computer&#10;&#10;Description automatically generated">
            <a:extLst>
              <a:ext uri="{FF2B5EF4-FFF2-40B4-BE49-F238E27FC236}">
                <a16:creationId xmlns:a16="http://schemas.microsoft.com/office/drawing/2014/main" id="{DAB53755-BAEE-766B-A6F4-8806C6521E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478" y="2133006"/>
            <a:ext cx="11167141" cy="42872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F3B85A3-92E8-2363-4C38-B28C2F0D853D}"/>
              </a:ext>
            </a:extLst>
          </p:cNvPr>
          <p:cNvSpPr>
            <a:spLocks noChangeArrowheads="1"/>
          </p:cNvSpPr>
          <p:nvPr/>
        </p:nvSpPr>
        <p:spPr bwMode="auto">
          <a:xfrm>
            <a:off x="187570" y="387545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9248764E-902F-7D35-6E78-9AF31C9F6E14}"/>
              </a:ext>
            </a:extLst>
          </p:cNvPr>
          <p:cNvSpPr txBox="1"/>
          <p:nvPr/>
        </p:nvSpPr>
        <p:spPr>
          <a:xfrm>
            <a:off x="554477" y="1055788"/>
            <a:ext cx="10316307" cy="1077218"/>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Using the Lime library to interpret how the features are affecting the model prediction</a:t>
            </a:r>
            <a:r>
              <a:rPr lang="en-US" altLang="en-US" dirty="0">
                <a:latin typeface="Times New Roman" panose="02020603050405020304" pitchFamily="18" charset="0"/>
                <a:ea typeface="Times New Roman" panose="02020603050405020304" pitchFamily="18" charset="0"/>
                <a:cs typeface="Times New Roman" panose="02020603050405020304" pitchFamily="18" charset="0"/>
              </a:rPr>
              <a:t>. W</a:t>
            </a:r>
            <a:r>
              <a:rPr kumimoji="0" lang="en-US"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 considered 5 instances of the dataset to explain the model with a sample of 10 features and 10000 records each.</a:t>
            </a:r>
            <a:endParaRPr kumimoji="0" lang="en-US" altLang="en-US" sz="1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01962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03639B-51DE-3C7B-1FCA-5A8E3CFDA9C6}"/>
              </a:ext>
            </a:extLst>
          </p:cNvPr>
          <p:cNvSpPr txBox="1"/>
          <p:nvPr/>
        </p:nvSpPr>
        <p:spPr>
          <a:xfrm>
            <a:off x="854765" y="968273"/>
            <a:ext cx="9949070" cy="646331"/>
          </a:xfrm>
          <a:prstGeom prst="rect">
            <a:avLst/>
          </a:prstGeom>
          <a:noFill/>
        </p:spPr>
        <p:txBody>
          <a:bodyPr wrap="square">
            <a:spAutoFit/>
          </a:bodyPr>
          <a:lstStyle/>
          <a:p>
            <a:r>
              <a:rPr lang="en-CA" sz="3600" dirty="0">
                <a:solidFill>
                  <a:schemeClr val="bg1"/>
                </a:solidFill>
                <a:latin typeface="+mj-lt"/>
              </a:rPr>
              <a:t> USER INTERFACE(UI)</a:t>
            </a:r>
          </a:p>
        </p:txBody>
      </p:sp>
      <p:sp>
        <p:nvSpPr>
          <p:cNvPr id="6" name="TextBox 5">
            <a:extLst>
              <a:ext uri="{FF2B5EF4-FFF2-40B4-BE49-F238E27FC236}">
                <a16:creationId xmlns:a16="http://schemas.microsoft.com/office/drawing/2014/main" id="{382C7EB8-8709-9155-B184-DAC70289167A}"/>
              </a:ext>
            </a:extLst>
          </p:cNvPr>
          <p:cNvSpPr txBox="1"/>
          <p:nvPr/>
        </p:nvSpPr>
        <p:spPr>
          <a:xfrm>
            <a:off x="1060316" y="3320322"/>
            <a:ext cx="8587090" cy="1754326"/>
          </a:xfrm>
          <a:prstGeom prst="rect">
            <a:avLst/>
          </a:prstGeom>
          <a:noFill/>
        </p:spPr>
        <p:txBody>
          <a:bodyPr wrap="square">
            <a:spAutoFit/>
          </a:bodyPr>
          <a:lstStyle/>
          <a:p>
            <a:r>
              <a:rPr lang="en-CA" b="1" dirty="0"/>
              <a:t>Revolutionizing Property Valuation:</a:t>
            </a:r>
            <a:r>
              <a:rPr lang="en-CA" dirty="0"/>
              <a:t> </a:t>
            </a:r>
          </a:p>
          <a:p>
            <a:pPr marL="285750" indent="-285750">
              <a:buFont typeface="Arial" panose="020B0604020202020204" pitchFamily="34" charset="0"/>
              <a:buChar char="•"/>
            </a:pPr>
            <a:r>
              <a:rPr lang="en-CA" dirty="0"/>
              <a:t>Our user-friendly web app streamlines property assessment. </a:t>
            </a:r>
          </a:p>
          <a:p>
            <a:pPr marL="285750" indent="-285750">
              <a:buFont typeface="Arial" panose="020B0604020202020204" pitchFamily="34" charset="0"/>
              <a:buChar char="•"/>
            </a:pPr>
            <a:r>
              <a:rPr lang="en-CA" dirty="0"/>
              <a:t>Input key features, our Flask-powered ML predicts prices. </a:t>
            </a:r>
          </a:p>
          <a:p>
            <a:pPr marL="285750" indent="-285750">
              <a:buFont typeface="Arial" panose="020B0604020202020204" pitchFamily="34" charset="0"/>
              <a:buChar char="•"/>
            </a:pPr>
            <a:r>
              <a:rPr lang="en-CA" dirty="0"/>
              <a:t>Uncover 'why' with feature importance insights.</a:t>
            </a:r>
          </a:p>
          <a:p>
            <a:pPr marL="285750" indent="-285750">
              <a:buFont typeface="Arial" panose="020B0604020202020204" pitchFamily="34" charset="0"/>
              <a:buChar char="•"/>
            </a:pPr>
            <a:r>
              <a:rPr lang="en-CA" dirty="0"/>
              <a:t>Visually appealing HTML interface. </a:t>
            </a:r>
          </a:p>
          <a:p>
            <a:pPr marL="285750" indent="-285750">
              <a:buFont typeface="Arial" panose="020B0604020202020204" pitchFamily="34" charset="0"/>
              <a:buChar char="•"/>
            </a:pPr>
            <a:r>
              <a:rPr lang="en-CA" dirty="0"/>
              <a:t>Tableau Dashboard for data-driven decision-making.</a:t>
            </a:r>
          </a:p>
        </p:txBody>
      </p:sp>
    </p:spTree>
    <p:extLst>
      <p:ext uri="{BB962C8B-B14F-4D97-AF65-F5344CB8AC3E}">
        <p14:creationId xmlns:p14="http://schemas.microsoft.com/office/powerpoint/2010/main" val="3603784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EE7F7E6-1AD1-C87E-7719-A6B494816ED6}"/>
              </a:ext>
            </a:extLst>
          </p:cNvPr>
          <p:cNvSpPr txBox="1"/>
          <p:nvPr/>
        </p:nvSpPr>
        <p:spPr>
          <a:xfrm>
            <a:off x="6179496" y="3092601"/>
            <a:ext cx="6094378" cy="1200329"/>
          </a:xfrm>
          <a:prstGeom prst="rect">
            <a:avLst/>
          </a:prstGeom>
          <a:noFill/>
        </p:spPr>
        <p:txBody>
          <a:bodyPr wrap="square">
            <a:spAutoFit/>
          </a:bodyPr>
          <a:lstStyle/>
          <a:p>
            <a:endParaRPr lang="en-CA" dirty="0"/>
          </a:p>
          <a:p>
            <a:r>
              <a:rPr lang="en-CA" dirty="0"/>
              <a:t>1.User Input Form (Rooms, area, bathrooms)</a:t>
            </a:r>
          </a:p>
          <a:p>
            <a:r>
              <a:rPr lang="en-CA" dirty="0"/>
              <a:t>2.Feature Importance Insights </a:t>
            </a:r>
          </a:p>
          <a:p>
            <a:r>
              <a:rPr lang="en-CA" dirty="0"/>
              <a:t>3.Tableau Dashboard (Data visualization)</a:t>
            </a:r>
          </a:p>
        </p:txBody>
      </p:sp>
      <p:sp>
        <p:nvSpPr>
          <p:cNvPr id="6" name="TextBox 5">
            <a:extLst>
              <a:ext uri="{FF2B5EF4-FFF2-40B4-BE49-F238E27FC236}">
                <a16:creationId xmlns:a16="http://schemas.microsoft.com/office/drawing/2014/main" id="{15C244C6-97ED-1BDD-BE14-7EBA83638EAD}"/>
              </a:ext>
            </a:extLst>
          </p:cNvPr>
          <p:cNvSpPr txBox="1"/>
          <p:nvPr/>
        </p:nvSpPr>
        <p:spPr>
          <a:xfrm>
            <a:off x="817124" y="2811294"/>
            <a:ext cx="4289898" cy="400110"/>
          </a:xfrm>
          <a:prstGeom prst="rect">
            <a:avLst/>
          </a:prstGeom>
          <a:noFill/>
        </p:spPr>
        <p:txBody>
          <a:bodyPr wrap="square" rtlCol="0">
            <a:spAutoFit/>
          </a:bodyPr>
          <a:lstStyle/>
          <a:p>
            <a:r>
              <a:rPr lang="en-CA" sz="2000" b="1" dirty="0"/>
              <a:t>PYTHON CODE</a:t>
            </a:r>
          </a:p>
        </p:txBody>
      </p:sp>
      <p:sp>
        <p:nvSpPr>
          <p:cNvPr id="2" name="TextBox 1">
            <a:extLst>
              <a:ext uri="{FF2B5EF4-FFF2-40B4-BE49-F238E27FC236}">
                <a16:creationId xmlns:a16="http://schemas.microsoft.com/office/drawing/2014/main" id="{09242C31-EA7B-EFF9-99EA-971031F9E26D}"/>
              </a:ext>
            </a:extLst>
          </p:cNvPr>
          <p:cNvSpPr txBox="1"/>
          <p:nvPr/>
        </p:nvSpPr>
        <p:spPr>
          <a:xfrm>
            <a:off x="466928" y="3354609"/>
            <a:ext cx="5019472" cy="2585323"/>
          </a:xfrm>
          <a:prstGeom prst="rect">
            <a:avLst/>
          </a:prstGeom>
          <a:noFill/>
        </p:spPr>
        <p:txBody>
          <a:bodyPr wrap="square" rtlCol="0">
            <a:spAutoFit/>
          </a:bodyPr>
          <a:lstStyle/>
          <a:p>
            <a:r>
              <a:rPr lang="en-CA" dirty="0"/>
              <a:t>1.Import Libraries (Flask, </a:t>
            </a:r>
            <a:r>
              <a:rPr lang="en-CA" dirty="0" err="1"/>
              <a:t>joblib</a:t>
            </a:r>
            <a:r>
              <a:rPr lang="en-CA" dirty="0"/>
              <a:t>)</a:t>
            </a:r>
          </a:p>
          <a:p>
            <a:r>
              <a:rPr lang="en-CA" dirty="0"/>
              <a:t>2.Flask Setup (Custom template folder)</a:t>
            </a:r>
          </a:p>
          <a:p>
            <a:r>
              <a:rPr lang="en-CA" dirty="0"/>
              <a:t>3.Model Loading (XGBoost)</a:t>
            </a:r>
          </a:p>
          <a:p>
            <a:r>
              <a:rPr lang="en-CA" dirty="0"/>
              <a:t>4.Data Preprocessing (Input handling)</a:t>
            </a:r>
          </a:p>
          <a:p>
            <a:r>
              <a:rPr lang="en-CA" dirty="0"/>
              <a:t>5.Feature Interpretations (Importance insights)</a:t>
            </a:r>
          </a:p>
          <a:p>
            <a:r>
              <a:rPr lang="en-CA" dirty="0"/>
              <a:t>6.Routes (Interaction handling)</a:t>
            </a:r>
          </a:p>
          <a:p>
            <a:r>
              <a:rPr lang="en-CA" dirty="0"/>
              <a:t>7.Error Handling (JSON responses)</a:t>
            </a:r>
          </a:p>
          <a:p>
            <a:r>
              <a:rPr lang="en-CA" dirty="0"/>
              <a:t>8.App Launch (Host, port, debugging)</a:t>
            </a:r>
          </a:p>
          <a:p>
            <a:endParaRPr lang="en-CA" dirty="0"/>
          </a:p>
        </p:txBody>
      </p:sp>
      <p:sp>
        <p:nvSpPr>
          <p:cNvPr id="3" name="TextBox 2">
            <a:extLst>
              <a:ext uri="{FF2B5EF4-FFF2-40B4-BE49-F238E27FC236}">
                <a16:creationId xmlns:a16="http://schemas.microsoft.com/office/drawing/2014/main" id="{82BFFDB8-34B3-7966-C43C-FA1274510603}"/>
              </a:ext>
            </a:extLst>
          </p:cNvPr>
          <p:cNvSpPr txBox="1"/>
          <p:nvPr/>
        </p:nvSpPr>
        <p:spPr>
          <a:xfrm>
            <a:off x="6634264" y="2549684"/>
            <a:ext cx="3142034" cy="954107"/>
          </a:xfrm>
          <a:prstGeom prst="rect">
            <a:avLst/>
          </a:prstGeom>
          <a:noFill/>
        </p:spPr>
        <p:txBody>
          <a:bodyPr wrap="square" rtlCol="0">
            <a:spAutoFit/>
          </a:bodyPr>
          <a:lstStyle/>
          <a:p>
            <a:endParaRPr lang="en-CA" b="1" dirty="0"/>
          </a:p>
          <a:p>
            <a:r>
              <a:rPr lang="en-CA" sz="2000" b="1" dirty="0"/>
              <a:t>HTML TEMPLATE</a:t>
            </a:r>
            <a:endParaRPr lang="en-CA" sz="2000" dirty="0"/>
          </a:p>
          <a:p>
            <a:endParaRPr lang="en-CA" dirty="0"/>
          </a:p>
        </p:txBody>
      </p:sp>
      <p:sp>
        <p:nvSpPr>
          <p:cNvPr id="4" name="TextBox 3">
            <a:extLst>
              <a:ext uri="{FF2B5EF4-FFF2-40B4-BE49-F238E27FC236}">
                <a16:creationId xmlns:a16="http://schemas.microsoft.com/office/drawing/2014/main" id="{354C1E35-7CB7-DC71-04C9-9E1D7672ED82}"/>
              </a:ext>
            </a:extLst>
          </p:cNvPr>
          <p:cNvSpPr txBox="1"/>
          <p:nvPr/>
        </p:nvSpPr>
        <p:spPr>
          <a:xfrm>
            <a:off x="1517515" y="389106"/>
            <a:ext cx="6094378" cy="646331"/>
          </a:xfrm>
          <a:prstGeom prst="rect">
            <a:avLst/>
          </a:prstGeom>
          <a:noFill/>
        </p:spPr>
        <p:txBody>
          <a:bodyPr wrap="square" rtlCol="0">
            <a:spAutoFit/>
          </a:bodyPr>
          <a:lstStyle/>
          <a:p>
            <a:r>
              <a:rPr lang="en-CA" sz="3600" dirty="0">
                <a:solidFill>
                  <a:schemeClr val="bg1"/>
                </a:solidFill>
                <a:latin typeface="+mj-lt"/>
              </a:rPr>
              <a:t>UI</a:t>
            </a:r>
          </a:p>
        </p:txBody>
      </p:sp>
    </p:spTree>
    <p:extLst>
      <p:ext uri="{BB962C8B-B14F-4D97-AF65-F5344CB8AC3E}">
        <p14:creationId xmlns:p14="http://schemas.microsoft.com/office/powerpoint/2010/main" val="28302842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884C3E-34DC-E928-2073-A825CE3B3543}"/>
              </a:ext>
            </a:extLst>
          </p:cNvPr>
          <p:cNvSpPr txBox="1"/>
          <p:nvPr/>
        </p:nvSpPr>
        <p:spPr>
          <a:xfrm>
            <a:off x="5088834" y="0"/>
            <a:ext cx="2365513" cy="646331"/>
          </a:xfrm>
          <a:prstGeom prst="rect">
            <a:avLst/>
          </a:prstGeom>
          <a:noFill/>
        </p:spPr>
        <p:txBody>
          <a:bodyPr wrap="square" rtlCol="0">
            <a:spAutoFit/>
          </a:bodyPr>
          <a:lstStyle/>
          <a:p>
            <a:r>
              <a:rPr lang="en-CA" sz="3600" dirty="0">
                <a:solidFill>
                  <a:schemeClr val="bg1"/>
                </a:solidFill>
                <a:latin typeface="+mj-lt"/>
              </a:rPr>
              <a:t>DEMO</a:t>
            </a:r>
          </a:p>
        </p:txBody>
      </p:sp>
      <p:pic>
        <p:nvPicPr>
          <p:cNvPr id="5" name="Picture 4" descr="A close-up of a graph&#10;&#10;Description automatically generated">
            <a:extLst>
              <a:ext uri="{FF2B5EF4-FFF2-40B4-BE49-F238E27FC236}">
                <a16:creationId xmlns:a16="http://schemas.microsoft.com/office/drawing/2014/main" id="{CAE41E89-A15B-CA9D-35F9-34769DD35F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447" y="1162876"/>
            <a:ext cx="10923105" cy="4969566"/>
          </a:xfrm>
          <a:prstGeom prst="rect">
            <a:avLst/>
          </a:prstGeom>
        </p:spPr>
      </p:pic>
      <p:sp>
        <p:nvSpPr>
          <p:cNvPr id="6" name="TextBox 5">
            <a:extLst>
              <a:ext uri="{FF2B5EF4-FFF2-40B4-BE49-F238E27FC236}">
                <a16:creationId xmlns:a16="http://schemas.microsoft.com/office/drawing/2014/main" id="{8D70CD5F-9CEF-BE12-49A6-2CDBB952094E}"/>
              </a:ext>
            </a:extLst>
          </p:cNvPr>
          <p:cNvSpPr txBox="1"/>
          <p:nvPr/>
        </p:nvSpPr>
        <p:spPr>
          <a:xfrm>
            <a:off x="675861" y="6410739"/>
            <a:ext cx="8249478" cy="369332"/>
          </a:xfrm>
          <a:prstGeom prst="rect">
            <a:avLst/>
          </a:prstGeom>
          <a:noFill/>
        </p:spPr>
        <p:txBody>
          <a:bodyPr wrap="square" rtlCol="0">
            <a:spAutoFit/>
          </a:bodyPr>
          <a:lstStyle/>
          <a:p>
            <a:r>
              <a:rPr lang="en-CA" dirty="0">
                <a:hlinkClick r:id="rId3"/>
              </a:rPr>
              <a:t>AIP-13 Demo - Google Drive</a:t>
            </a:r>
            <a:endParaRPr lang="en-CA" dirty="0"/>
          </a:p>
        </p:txBody>
      </p:sp>
    </p:spTree>
    <p:extLst>
      <p:ext uri="{BB962C8B-B14F-4D97-AF65-F5344CB8AC3E}">
        <p14:creationId xmlns:p14="http://schemas.microsoft.com/office/powerpoint/2010/main" val="334332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06ACB01-1780-6D0A-5140-7EE6C207D5A2}"/>
              </a:ext>
            </a:extLst>
          </p:cNvPr>
          <p:cNvGraphicFramePr/>
          <p:nvPr>
            <p:extLst>
              <p:ext uri="{D42A27DB-BD31-4B8C-83A1-F6EECF244321}">
                <p14:modId xmlns:p14="http://schemas.microsoft.com/office/powerpoint/2010/main" val="880746083"/>
              </p:ext>
            </p:extLst>
          </p:nvPr>
        </p:nvGraphicFramePr>
        <p:xfrm>
          <a:off x="536923" y="2394064"/>
          <a:ext cx="5980529" cy="42467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a:extLst>
              <a:ext uri="{FF2B5EF4-FFF2-40B4-BE49-F238E27FC236}">
                <a16:creationId xmlns:a16="http://schemas.microsoft.com/office/drawing/2014/main" id="{D671B804-22C4-EE4D-19B5-B3777BC8E7C8}"/>
              </a:ext>
            </a:extLst>
          </p:cNvPr>
          <p:cNvGraphicFramePr/>
          <p:nvPr>
            <p:extLst>
              <p:ext uri="{D42A27DB-BD31-4B8C-83A1-F6EECF244321}">
                <p14:modId xmlns:p14="http://schemas.microsoft.com/office/powerpoint/2010/main" val="3148137117"/>
              </p:ext>
            </p:extLst>
          </p:nvPr>
        </p:nvGraphicFramePr>
        <p:xfrm>
          <a:off x="5311616" y="2504661"/>
          <a:ext cx="7761249" cy="402559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TextBox 3">
            <a:extLst>
              <a:ext uri="{FF2B5EF4-FFF2-40B4-BE49-F238E27FC236}">
                <a16:creationId xmlns:a16="http://schemas.microsoft.com/office/drawing/2014/main" id="{1FB1C84D-0890-3E53-88E2-79FCBC0A26BA}"/>
              </a:ext>
            </a:extLst>
          </p:cNvPr>
          <p:cNvSpPr txBox="1"/>
          <p:nvPr/>
        </p:nvSpPr>
        <p:spPr>
          <a:xfrm>
            <a:off x="1252332" y="715617"/>
            <a:ext cx="10058400" cy="646331"/>
          </a:xfrm>
          <a:prstGeom prst="rect">
            <a:avLst/>
          </a:prstGeom>
          <a:noFill/>
        </p:spPr>
        <p:txBody>
          <a:bodyPr wrap="square" rtlCol="0">
            <a:spAutoFit/>
          </a:bodyPr>
          <a:lstStyle/>
          <a:p>
            <a:r>
              <a:rPr lang="en-CA" sz="3600" dirty="0">
                <a:solidFill>
                  <a:schemeClr val="bg1"/>
                </a:solidFill>
                <a:latin typeface="+mj-lt"/>
              </a:rPr>
              <a:t>WHY ACCURATE PRICE PREDICTION MATTERS</a:t>
            </a:r>
          </a:p>
        </p:txBody>
      </p:sp>
    </p:spTree>
    <p:extLst>
      <p:ext uri="{BB962C8B-B14F-4D97-AF65-F5344CB8AC3E}">
        <p14:creationId xmlns:p14="http://schemas.microsoft.com/office/powerpoint/2010/main" val="2757602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ouse&#10;&#10;Description automatically generated">
            <a:extLst>
              <a:ext uri="{FF2B5EF4-FFF2-40B4-BE49-F238E27FC236}">
                <a16:creationId xmlns:a16="http://schemas.microsoft.com/office/drawing/2014/main" id="{76AFFD40-E28E-7E85-6E78-8FE8FAF3D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94" y="0"/>
            <a:ext cx="12191999" cy="6858000"/>
          </a:xfrm>
          <a:prstGeom prst="rect">
            <a:avLst/>
          </a:prstGeom>
        </p:spPr>
      </p:pic>
      <p:grpSp>
        <p:nvGrpSpPr>
          <p:cNvPr id="56" name="Group 55">
            <a:extLst>
              <a:ext uri="{FF2B5EF4-FFF2-40B4-BE49-F238E27FC236}">
                <a16:creationId xmlns:a16="http://schemas.microsoft.com/office/drawing/2014/main" id="{87A10EF2-32B8-F578-85A2-B20AE2FFE3AF}"/>
              </a:ext>
            </a:extLst>
          </p:cNvPr>
          <p:cNvGrpSpPr/>
          <p:nvPr/>
        </p:nvGrpSpPr>
        <p:grpSpPr>
          <a:xfrm>
            <a:off x="-6428134" y="1863030"/>
            <a:ext cx="73131999" cy="3059856"/>
            <a:chOff x="-20293984" y="3041015"/>
            <a:chExt cx="73196157" cy="1591312"/>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001927C-CD1E-5BDF-A275-0985651CDDD6}"/>
                    </a:ext>
                  </a:extLst>
                </p:cNvPr>
                <p:cNvGraphicFramePr>
                  <a:graphicFrameLocks noChangeAspect="1"/>
                </p:cNvGraphicFramePr>
                <p:nvPr/>
              </p:nvGraphicFramePr>
              <p:xfrm>
                <a:off x="-20293984" y="3140077"/>
                <a:ext cx="3048000" cy="1492250"/>
              </p:xfrm>
              <a:graphic>
                <a:graphicData uri="http://schemas.microsoft.com/office/powerpoint/2016/slidezoom">
                  <pslz:sldZm>
                    <pslz:sldZmObj sldId="312" cId="3211009651">
                      <pslz:zmPr id="{C91E5B0B-BA16-4755-9B2A-38AB8DDE791F}" transitionDur="1000">
                        <p166:blipFill xmlns:p166="http://schemas.microsoft.com/office/powerpoint/2016/6/main">
                          <a:blip r:embed="rId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5" name="Slide Zoom 4">
                  <a:extLst>
                    <a:ext uri="{FF2B5EF4-FFF2-40B4-BE49-F238E27FC236}">
                      <a16:creationId xmlns:a16="http://schemas.microsoft.com/office/drawing/2014/main" id="{7001927C-CD1E-5BDF-A275-0985651CDDD6}"/>
                    </a:ext>
                  </a:extLst>
                </p:cNvPr>
                <p:cNvPicPr>
                  <a:picLocks noGrp="1" noRot="1" noChangeAspect="1" noMove="1" noResize="1" noEditPoints="1" noAdjustHandles="1" noChangeArrowheads="1" noChangeShapeType="1"/>
                </p:cNvPicPr>
                <p:nvPr/>
              </p:nvPicPr>
              <p:blipFill>
                <a:blip r:embed="rId4"/>
                <a:stretch>
                  <a:fillRect/>
                </a:stretch>
              </p:blipFill>
              <p:spPr>
                <a:xfrm>
                  <a:off x="-2571751" y="177608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F45598F-F90C-F285-4E58-EB75418BB9A5}"/>
                    </a:ext>
                  </a:extLst>
                </p:cNvPr>
                <p:cNvGraphicFramePr>
                  <a:graphicFrameLocks noChangeAspect="1"/>
                </p:cNvGraphicFramePr>
                <p:nvPr/>
              </p:nvGraphicFramePr>
              <p:xfrm>
                <a:off x="-16791603" y="3140077"/>
                <a:ext cx="3048000" cy="1492250"/>
              </p:xfrm>
              <a:graphic>
                <a:graphicData uri="http://schemas.microsoft.com/office/powerpoint/2016/slidezoom">
                  <pslz:sldZm>
                    <pslz:sldZmObj sldId="310" cId="3055384465">
                      <pslz:zmPr id="{3BA3D17D-BCD7-460B-B4C7-DDA12FFBDD4A}" transitionDur="1000">
                        <p166:blipFill xmlns:p166="http://schemas.microsoft.com/office/powerpoint/2016/6/main">
                          <a:blip r:embed="rId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7" name="Slide Zoom 6">
                  <a:extLst>
                    <a:ext uri="{FF2B5EF4-FFF2-40B4-BE49-F238E27FC236}">
                      <a16:creationId xmlns:a16="http://schemas.microsoft.com/office/drawing/2014/main" id="{BF45598F-F90C-F285-4E58-EB75418BB9A5}"/>
                    </a:ext>
                  </a:extLst>
                </p:cNvPr>
                <p:cNvPicPr>
                  <a:picLocks noGrp="1" noRot="1" noChangeAspect="1" noMove="1" noResize="1" noEditPoints="1" noAdjustHandles="1" noChangeArrowheads="1" noChangeShapeType="1"/>
                </p:cNvPicPr>
                <p:nvPr/>
              </p:nvPicPr>
              <p:blipFill>
                <a:blip r:embed="rId6"/>
                <a:stretch>
                  <a:fillRect/>
                </a:stretch>
              </p:blipFill>
              <p:spPr>
                <a:xfrm>
                  <a:off x="927560" y="177608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363C757-A754-5C36-BAB7-B3206EBF2226}"/>
                    </a:ext>
                  </a:extLst>
                </p:cNvPr>
                <p:cNvGraphicFramePr>
                  <a:graphicFrameLocks noChangeAspect="1"/>
                </p:cNvGraphicFramePr>
                <p:nvPr/>
              </p:nvGraphicFramePr>
              <p:xfrm>
                <a:off x="-13187615" y="3118659"/>
                <a:ext cx="3048000" cy="1492250"/>
              </p:xfrm>
              <a:graphic>
                <a:graphicData uri="http://schemas.microsoft.com/office/powerpoint/2016/slidezoom">
                  <pslz:sldZm>
                    <pslz:sldZmObj sldId="285" cId="730022395">
                      <pslz:zmPr id="{623F3450-9004-405C-BF01-7F15666C1B8B}" transitionDur="1000">
                        <p166:blipFill xmlns:p166="http://schemas.microsoft.com/office/powerpoint/2016/6/main">
                          <a:blip r:embed="rId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9" name="Slide Zoom 8">
                  <a:extLst>
                    <a:ext uri="{FF2B5EF4-FFF2-40B4-BE49-F238E27FC236}">
                      <a16:creationId xmlns:a16="http://schemas.microsoft.com/office/drawing/2014/main" id="{C363C757-A754-5C36-BAB7-B3206EBF2226}"/>
                    </a:ext>
                  </a:extLst>
                </p:cNvPr>
                <p:cNvPicPr>
                  <a:picLocks noGrp="1" noRot="1" noChangeAspect="1" noMove="1" noResize="1" noEditPoints="1" noAdjustHandles="1" noChangeArrowheads="1" noChangeShapeType="1"/>
                </p:cNvPicPr>
                <p:nvPr/>
              </p:nvPicPr>
              <p:blipFill>
                <a:blip r:embed="rId8"/>
                <a:stretch>
                  <a:fillRect/>
                </a:stretch>
              </p:blipFill>
              <p:spPr>
                <a:xfrm>
                  <a:off x="4528389" y="1734903"/>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6355D7DF-4263-291F-2DAB-6B383D30102A}"/>
                    </a:ext>
                  </a:extLst>
                </p:cNvPr>
                <p:cNvGraphicFramePr>
                  <a:graphicFrameLocks noChangeAspect="1"/>
                </p:cNvGraphicFramePr>
                <p:nvPr/>
              </p:nvGraphicFramePr>
              <p:xfrm>
                <a:off x="-9357921" y="3118659"/>
                <a:ext cx="3048000" cy="1492250"/>
              </p:xfrm>
              <a:graphic>
                <a:graphicData uri="http://schemas.microsoft.com/office/powerpoint/2016/slidezoom">
                  <pslz:sldZm>
                    <pslz:sldZmObj sldId="295" cId="1439745563">
                      <pslz:zmPr id="{13C22C69-8DA3-4755-AAF0-3FB04B3D2FE6}" transitionDur="1000">
                        <p166:blipFill xmlns:p166="http://schemas.microsoft.com/office/powerpoint/2016/6/main">
                          <a:blip r:embed="rId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1" name="Slide Zoom 10">
                  <a:extLst>
                    <a:ext uri="{FF2B5EF4-FFF2-40B4-BE49-F238E27FC236}">
                      <a16:creationId xmlns:a16="http://schemas.microsoft.com/office/drawing/2014/main" id="{6355D7DF-4263-291F-2DAB-6B383D30102A}"/>
                    </a:ext>
                  </a:extLst>
                </p:cNvPr>
                <p:cNvPicPr>
                  <a:picLocks noGrp="1" noRot="1" noChangeAspect="1" noMove="1" noResize="1" noEditPoints="1" noAdjustHandles="1" noChangeArrowheads="1" noChangeShapeType="1"/>
                </p:cNvPicPr>
                <p:nvPr/>
              </p:nvPicPr>
              <p:blipFill>
                <a:blip r:embed="rId10"/>
                <a:stretch>
                  <a:fillRect/>
                </a:stretch>
              </p:blipFill>
              <p:spPr>
                <a:xfrm>
                  <a:off x="8354726" y="1734903"/>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8F7BE8B1-46FC-2A06-A678-DE198DC04D10}"/>
                    </a:ext>
                  </a:extLst>
                </p:cNvPr>
                <p:cNvGraphicFramePr>
                  <a:graphicFrameLocks noChangeAspect="1"/>
                </p:cNvGraphicFramePr>
                <p:nvPr/>
              </p:nvGraphicFramePr>
              <p:xfrm>
                <a:off x="-5677278" y="3140077"/>
                <a:ext cx="3048000" cy="1492250"/>
              </p:xfrm>
              <a:graphic>
                <a:graphicData uri="http://schemas.microsoft.com/office/powerpoint/2016/slidezoom">
                  <pslz:sldZm>
                    <pslz:sldZmObj sldId="281" cId="3673478666">
                      <pslz:zmPr id="{DD44C82F-7B0E-4467-ACB1-AAF49601E953}" transitionDur="1000">
                        <p166:blipFill xmlns:p166="http://schemas.microsoft.com/office/powerpoint/2016/6/main">
                          <a:blip r:embed="rId1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8F7BE8B1-46FC-2A06-A678-DE198DC04D10}"/>
                    </a:ext>
                  </a:extLst>
                </p:cNvPr>
                <p:cNvPicPr>
                  <a:picLocks noGrp="1" noRot="1" noChangeAspect="1" noMove="1" noResize="1" noEditPoints="1" noAdjustHandles="1" noChangeArrowheads="1" noChangeShapeType="1"/>
                </p:cNvPicPr>
                <p:nvPr/>
              </p:nvPicPr>
              <p:blipFill>
                <a:blip r:embed="rId12"/>
                <a:stretch>
                  <a:fillRect/>
                </a:stretch>
              </p:blipFill>
              <p:spPr>
                <a:xfrm>
                  <a:off x="12032143" y="177608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05622E9-A054-F1A2-5363-17DE1A489189}"/>
                    </a:ext>
                  </a:extLst>
                </p:cNvPr>
                <p:cNvGraphicFramePr>
                  <a:graphicFrameLocks noChangeAspect="1"/>
                </p:cNvGraphicFramePr>
                <p:nvPr/>
              </p:nvGraphicFramePr>
              <p:xfrm>
                <a:off x="-2209701" y="3133231"/>
                <a:ext cx="3048000" cy="1492250"/>
              </p:xfrm>
              <a:graphic>
                <a:graphicData uri="http://schemas.microsoft.com/office/powerpoint/2016/slidezoom">
                  <pslz:sldZm>
                    <pslz:sldZmObj sldId="282" cId="3892021338">
                      <pslz:zmPr id="{87F5142A-5F29-4B29-BCF1-7FED63E0582E}" transitionDur="1000">
                        <p166:blipFill xmlns:p166="http://schemas.microsoft.com/office/powerpoint/2016/6/main">
                          <a:blip r:embed="rId1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5" name="Slide Zoom 14">
                  <a:extLst>
                    <a:ext uri="{FF2B5EF4-FFF2-40B4-BE49-F238E27FC236}">
                      <a16:creationId xmlns:a16="http://schemas.microsoft.com/office/drawing/2014/main" id="{B05622E9-A054-F1A2-5363-17DE1A489189}"/>
                    </a:ext>
                  </a:extLst>
                </p:cNvPr>
                <p:cNvPicPr>
                  <a:picLocks noGrp="1" noRot="1" noChangeAspect="1" noMove="1" noResize="1" noEditPoints="1" noAdjustHandles="1" noChangeArrowheads="1" noChangeShapeType="1"/>
                </p:cNvPicPr>
                <p:nvPr/>
              </p:nvPicPr>
              <p:blipFill>
                <a:blip r:embed="rId14"/>
                <a:stretch>
                  <a:fillRect/>
                </a:stretch>
              </p:blipFill>
              <p:spPr>
                <a:xfrm>
                  <a:off x="15496681" y="1762923"/>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F04EDCBD-4016-F430-59FF-0048B1070B0D}"/>
                    </a:ext>
                  </a:extLst>
                </p:cNvPr>
                <p:cNvGraphicFramePr>
                  <a:graphicFrameLocks noChangeAspect="1"/>
                </p:cNvGraphicFramePr>
                <p:nvPr/>
              </p:nvGraphicFramePr>
              <p:xfrm>
                <a:off x="1279886" y="3133231"/>
                <a:ext cx="3048000" cy="1492250"/>
              </p:xfrm>
              <a:graphic>
                <a:graphicData uri="http://schemas.microsoft.com/office/powerpoint/2016/slidezoom">
                  <pslz:sldZm>
                    <pslz:sldZmObj sldId="298" cId="1108172924">
                      <pslz:zmPr id="{520B7CDF-677D-4DBC-A2EB-F705E0A824B5}" transitionDur="1000">
                        <p166:blipFill xmlns:p166="http://schemas.microsoft.com/office/powerpoint/2016/6/main">
                          <a:blip r:embed="rId1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7" name="Slide Zoom 16">
                  <a:extLst>
                    <a:ext uri="{FF2B5EF4-FFF2-40B4-BE49-F238E27FC236}">
                      <a16:creationId xmlns:a16="http://schemas.microsoft.com/office/drawing/2014/main" id="{F04EDCBD-4016-F430-59FF-0048B1070B0D}"/>
                    </a:ext>
                  </a:extLst>
                </p:cNvPr>
                <p:cNvPicPr>
                  <a:picLocks noGrp="1" noRot="1" noChangeAspect="1" noMove="1" noResize="1" noEditPoints="1" noAdjustHandles="1" noChangeArrowheads="1" noChangeShapeType="1"/>
                </p:cNvPicPr>
                <p:nvPr/>
              </p:nvPicPr>
              <p:blipFill>
                <a:blip r:embed="rId16"/>
                <a:stretch>
                  <a:fillRect/>
                </a:stretch>
              </p:blipFill>
              <p:spPr>
                <a:xfrm>
                  <a:off x="18983209" y="1762923"/>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E382DC1-01E6-B756-16F1-340B6A761495}"/>
                    </a:ext>
                  </a:extLst>
                </p:cNvPr>
                <p:cNvGraphicFramePr>
                  <a:graphicFrameLocks noChangeAspect="1"/>
                </p:cNvGraphicFramePr>
                <p:nvPr/>
              </p:nvGraphicFramePr>
              <p:xfrm>
                <a:off x="4817072" y="3118659"/>
                <a:ext cx="3048000" cy="1492250"/>
              </p:xfrm>
              <a:graphic>
                <a:graphicData uri="http://schemas.microsoft.com/office/powerpoint/2016/slidezoom">
                  <pslz:sldZm>
                    <pslz:sldZmObj sldId="292" cId="2752981357">
                      <pslz:zmPr id="{BC9BE47C-F854-440A-856A-9F11EDD58BAC}" transitionDur="1000">
                        <p166:blipFill xmlns:p166="http://schemas.microsoft.com/office/powerpoint/2016/6/main">
                          <a:blip r:embed="rId1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9" name="Slide Zoom 18">
                  <a:extLst>
                    <a:ext uri="{FF2B5EF4-FFF2-40B4-BE49-F238E27FC236}">
                      <a16:creationId xmlns:a16="http://schemas.microsoft.com/office/drawing/2014/main" id="{6E382DC1-01E6-B756-16F1-340B6A761495}"/>
                    </a:ext>
                  </a:extLst>
                </p:cNvPr>
                <p:cNvPicPr>
                  <a:picLocks noGrp="1" noRot="1" noChangeAspect="1" noMove="1" noResize="1" noEditPoints="1" noAdjustHandles="1" noChangeArrowheads="1" noChangeShapeType="1"/>
                </p:cNvPicPr>
                <p:nvPr/>
              </p:nvPicPr>
              <p:blipFill>
                <a:blip r:embed="rId18"/>
                <a:stretch>
                  <a:fillRect/>
                </a:stretch>
              </p:blipFill>
              <p:spPr>
                <a:xfrm>
                  <a:off x="22517295" y="1734903"/>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F768DD28-D777-C1CE-6BC7-A82110884A2D}"/>
                    </a:ext>
                  </a:extLst>
                </p:cNvPr>
                <p:cNvGraphicFramePr>
                  <a:graphicFrameLocks noChangeAspect="1"/>
                </p:cNvGraphicFramePr>
                <p:nvPr/>
              </p:nvGraphicFramePr>
              <p:xfrm>
                <a:off x="8284649" y="3140077"/>
                <a:ext cx="3048000" cy="1492250"/>
              </p:xfrm>
              <a:graphic>
                <a:graphicData uri="http://schemas.microsoft.com/office/powerpoint/2016/slidezoom">
                  <pslz:sldZm>
                    <pslz:sldZmObj sldId="297" cId="3783380453">
                      <pslz:zmPr id="{F2B08E44-7C82-4A9D-86A1-C7DD63A77D74}" transitionDur="1000">
                        <p166:blipFill xmlns:p166="http://schemas.microsoft.com/office/powerpoint/2016/6/main">
                          <a:blip r:embed="rId1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1" name="Slide Zoom 20">
                  <a:extLst>
                    <a:ext uri="{FF2B5EF4-FFF2-40B4-BE49-F238E27FC236}">
                      <a16:creationId xmlns:a16="http://schemas.microsoft.com/office/drawing/2014/main" id="{F768DD28-D777-C1CE-6BC7-A82110884A2D}"/>
                    </a:ext>
                  </a:extLst>
                </p:cNvPr>
                <p:cNvPicPr>
                  <a:picLocks noGrp="1" noRot="1" noChangeAspect="1" noMove="1" noResize="1" noEditPoints="1" noAdjustHandles="1" noChangeArrowheads="1" noChangeShapeType="1"/>
                </p:cNvPicPr>
                <p:nvPr/>
              </p:nvPicPr>
              <p:blipFill>
                <a:blip r:embed="rId20"/>
                <a:stretch>
                  <a:fillRect/>
                </a:stretch>
              </p:blipFill>
              <p:spPr>
                <a:xfrm>
                  <a:off x="25981832" y="177608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B079B947-851A-7B99-E3B3-52887ED06FB3}"/>
                    </a:ext>
                  </a:extLst>
                </p:cNvPr>
                <p:cNvGraphicFramePr>
                  <a:graphicFrameLocks noChangeAspect="1"/>
                </p:cNvGraphicFramePr>
                <p:nvPr/>
              </p:nvGraphicFramePr>
              <p:xfrm>
                <a:off x="11837833" y="3140077"/>
                <a:ext cx="3048000" cy="1492250"/>
              </p:xfrm>
              <a:graphic>
                <a:graphicData uri="http://schemas.microsoft.com/office/powerpoint/2016/slidezoom">
                  <pslz:sldZm>
                    <pslz:sldZmObj sldId="299" cId="2710794926">
                      <pslz:zmPr id="{FB11AF83-6594-4282-8886-45EDF5AD8DFE}" transitionDur="1000">
                        <p166:blipFill xmlns:p166="http://schemas.microsoft.com/office/powerpoint/2016/6/main">
                          <a:blip r:embed="rId2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3" name="Slide Zoom 22">
                  <a:extLst>
                    <a:ext uri="{FF2B5EF4-FFF2-40B4-BE49-F238E27FC236}">
                      <a16:creationId xmlns:a16="http://schemas.microsoft.com/office/drawing/2014/main" id="{B079B947-851A-7B99-E3B3-52887ED06FB3}"/>
                    </a:ext>
                  </a:extLst>
                </p:cNvPr>
                <p:cNvPicPr>
                  <a:picLocks noGrp="1" noRot="1" noChangeAspect="1" noMove="1" noResize="1" noEditPoints="1" noAdjustHandles="1" noChangeArrowheads="1" noChangeShapeType="1"/>
                </p:cNvPicPr>
                <p:nvPr/>
              </p:nvPicPr>
              <p:blipFill>
                <a:blip r:embed="rId22"/>
                <a:stretch>
                  <a:fillRect/>
                </a:stretch>
              </p:blipFill>
              <p:spPr>
                <a:xfrm>
                  <a:off x="29531902" y="177608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06A8216-3B6C-A64C-FBCB-9FBEB2577F70}"/>
                    </a:ext>
                  </a:extLst>
                </p:cNvPr>
                <p:cNvGraphicFramePr>
                  <a:graphicFrameLocks noChangeAspect="1"/>
                </p:cNvGraphicFramePr>
                <p:nvPr/>
              </p:nvGraphicFramePr>
              <p:xfrm>
                <a:off x="15352865" y="3133231"/>
                <a:ext cx="3048000" cy="1492250"/>
              </p:xfrm>
              <a:graphic>
                <a:graphicData uri="http://schemas.microsoft.com/office/powerpoint/2016/slidezoom">
                  <pslz:sldZm>
                    <pslz:sldZmObj sldId="300" cId="345198691">
                      <pslz:zmPr id="{CA7FBDF1-4852-42B0-928C-DF33AA7C8F54}" transitionDur="1000">
                        <p166:blipFill xmlns:p166="http://schemas.microsoft.com/office/powerpoint/2016/6/main">
                          <a:blip r:embed="rId2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5" name="Slide Zoom 24">
                  <a:extLst>
                    <a:ext uri="{FF2B5EF4-FFF2-40B4-BE49-F238E27FC236}">
                      <a16:creationId xmlns:a16="http://schemas.microsoft.com/office/drawing/2014/main" id="{806A8216-3B6C-A64C-FBCB-9FBEB2577F70}"/>
                    </a:ext>
                  </a:extLst>
                </p:cNvPr>
                <p:cNvPicPr>
                  <a:picLocks noGrp="1" noRot="1" noChangeAspect="1" noMove="1" noResize="1" noEditPoints="1" noAdjustHandles="1" noChangeArrowheads="1" noChangeShapeType="1"/>
                </p:cNvPicPr>
                <p:nvPr/>
              </p:nvPicPr>
              <p:blipFill>
                <a:blip r:embed="rId24"/>
                <a:stretch>
                  <a:fillRect/>
                </a:stretch>
              </p:blipFill>
              <p:spPr>
                <a:xfrm>
                  <a:off x="33043853" y="1762923"/>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9E48EAA6-70BE-3CFC-05CB-A5A8CE8BA29D}"/>
                    </a:ext>
                  </a:extLst>
                </p:cNvPr>
                <p:cNvGraphicFramePr>
                  <a:graphicFrameLocks noChangeAspect="1"/>
                </p:cNvGraphicFramePr>
                <p:nvPr/>
              </p:nvGraphicFramePr>
              <p:xfrm>
                <a:off x="18731195" y="3133231"/>
                <a:ext cx="3048000" cy="1492250"/>
              </p:xfrm>
              <a:graphic>
                <a:graphicData uri="http://schemas.microsoft.com/office/powerpoint/2016/slidezoom">
                  <pslz:sldZm>
                    <pslz:sldZmObj sldId="289" cId="2116555242">
                      <pslz:zmPr id="{C1FE280B-F83A-4676-8573-7A2CB88577BF}" transitionDur="1000">
                        <p166:blipFill xmlns:p166="http://schemas.microsoft.com/office/powerpoint/2016/6/main">
                          <a:blip r:embed="rId2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7" name="Slide Zoom 26">
                  <a:extLst>
                    <a:ext uri="{FF2B5EF4-FFF2-40B4-BE49-F238E27FC236}">
                      <a16:creationId xmlns:a16="http://schemas.microsoft.com/office/drawing/2014/main" id="{9E48EAA6-70BE-3CFC-05CB-A5A8CE8BA29D}"/>
                    </a:ext>
                  </a:extLst>
                </p:cNvPr>
                <p:cNvPicPr>
                  <a:picLocks noGrp="1" noRot="1" noChangeAspect="1" noMove="1" noResize="1" noEditPoints="1" noAdjustHandles="1" noChangeArrowheads="1" noChangeShapeType="1"/>
                </p:cNvPicPr>
                <p:nvPr/>
              </p:nvPicPr>
              <p:blipFill>
                <a:blip r:embed="rId26"/>
                <a:stretch>
                  <a:fillRect/>
                </a:stretch>
              </p:blipFill>
              <p:spPr>
                <a:xfrm>
                  <a:off x="36419222" y="1762923"/>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C6C62B64-DD9E-1191-6F04-5C22994C534B}"/>
                    </a:ext>
                  </a:extLst>
                </p:cNvPr>
                <p:cNvGraphicFramePr>
                  <a:graphicFrameLocks noChangeAspect="1"/>
                </p:cNvGraphicFramePr>
                <p:nvPr/>
              </p:nvGraphicFramePr>
              <p:xfrm>
                <a:off x="21973341" y="3133231"/>
                <a:ext cx="3048000" cy="1492250"/>
              </p:xfrm>
              <a:graphic>
                <a:graphicData uri="http://schemas.microsoft.com/office/powerpoint/2016/slidezoom">
                  <pslz:sldZm>
                    <pslz:sldZmObj sldId="288" cId="3201962525">
                      <pslz:zmPr id="{0406A83B-F720-4205-8532-9C18C1EFAE9A}" transitionDur="1000">
                        <p166:blipFill xmlns:p166="http://schemas.microsoft.com/office/powerpoint/2016/6/main">
                          <a:blip r:embed="rId2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9" name="Slide Zoom 28">
                  <a:extLst>
                    <a:ext uri="{FF2B5EF4-FFF2-40B4-BE49-F238E27FC236}">
                      <a16:creationId xmlns:a16="http://schemas.microsoft.com/office/drawing/2014/main" id="{C6C62B64-DD9E-1191-6F04-5C22994C534B}"/>
                    </a:ext>
                  </a:extLst>
                </p:cNvPr>
                <p:cNvPicPr>
                  <a:picLocks noGrp="1" noRot="1" noChangeAspect="1" noMove="1" noResize="1" noEditPoints="1" noAdjustHandles="1" noChangeArrowheads="1" noChangeShapeType="1"/>
                </p:cNvPicPr>
                <p:nvPr/>
              </p:nvPicPr>
              <p:blipFill>
                <a:blip r:embed="rId28"/>
                <a:stretch>
                  <a:fillRect/>
                </a:stretch>
              </p:blipFill>
              <p:spPr>
                <a:xfrm>
                  <a:off x="39658526" y="1762923"/>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D441B5A2-0B08-9CB8-0A2A-0CE55493BC46}"/>
                    </a:ext>
                  </a:extLst>
                </p:cNvPr>
                <p:cNvGraphicFramePr>
                  <a:graphicFrameLocks noChangeAspect="1"/>
                </p:cNvGraphicFramePr>
                <p:nvPr/>
              </p:nvGraphicFramePr>
              <p:xfrm>
                <a:off x="25517032" y="3133231"/>
                <a:ext cx="3048000" cy="1492250"/>
              </p:xfrm>
              <a:graphic>
                <a:graphicData uri="http://schemas.microsoft.com/office/powerpoint/2016/slidezoom">
                  <pslz:sldZm>
                    <pslz:sldZmObj sldId="303" cId="334332280">
                      <pslz:zmPr id="{7E63AFCA-F836-45F9-AD4A-98324ABB6DEB}" transitionDur="1000">
                        <p166:blipFill xmlns:p166="http://schemas.microsoft.com/office/powerpoint/2016/6/main">
                          <a:blip r:embed="rId2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1" name="Slide Zoom 30">
                  <a:extLst>
                    <a:ext uri="{FF2B5EF4-FFF2-40B4-BE49-F238E27FC236}">
                      <a16:creationId xmlns:a16="http://schemas.microsoft.com/office/drawing/2014/main" id="{D441B5A2-0B08-9CB8-0A2A-0CE55493BC46}"/>
                    </a:ext>
                  </a:extLst>
                </p:cNvPr>
                <p:cNvPicPr>
                  <a:picLocks noGrp="1" noRot="1" noChangeAspect="1" noMove="1" noResize="1" noEditPoints="1" noAdjustHandles="1" noChangeArrowheads="1" noChangeShapeType="1"/>
                </p:cNvPicPr>
                <p:nvPr/>
              </p:nvPicPr>
              <p:blipFill>
                <a:blip r:embed="rId30"/>
                <a:stretch>
                  <a:fillRect/>
                </a:stretch>
              </p:blipFill>
              <p:spPr>
                <a:xfrm>
                  <a:off x="43199111" y="1762923"/>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DCAED793-7979-4350-6BBA-EFB55D6DE57C}"/>
                    </a:ext>
                  </a:extLst>
                </p:cNvPr>
                <p:cNvGraphicFramePr>
                  <a:graphicFrameLocks noChangeAspect="1"/>
                </p:cNvGraphicFramePr>
                <p:nvPr/>
              </p:nvGraphicFramePr>
              <p:xfrm>
                <a:off x="29079710" y="3118659"/>
                <a:ext cx="3048000" cy="1492250"/>
              </p:xfrm>
              <a:graphic>
                <a:graphicData uri="http://schemas.microsoft.com/office/powerpoint/2016/slidezoom">
                  <pslz:sldZm>
                    <pslz:sldZmObj sldId="301" cId="3603784345">
                      <pslz:zmPr id="{103EF517-2F4F-411E-B03A-FCBFB139309C}" transitionDur="1000">
                        <p166:blipFill xmlns:p166="http://schemas.microsoft.com/office/powerpoint/2016/6/main">
                          <a:blip r:embed="rId3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3" name="Slide Zoom 32">
                  <a:extLst>
                    <a:ext uri="{FF2B5EF4-FFF2-40B4-BE49-F238E27FC236}">
                      <a16:creationId xmlns:a16="http://schemas.microsoft.com/office/drawing/2014/main" id="{DCAED793-7979-4350-6BBA-EFB55D6DE57C}"/>
                    </a:ext>
                  </a:extLst>
                </p:cNvPr>
                <p:cNvPicPr>
                  <a:picLocks noGrp="1" noRot="1" noChangeAspect="1" noMove="1" noResize="1" noEditPoints="1" noAdjustHandles="1" noChangeArrowheads="1" noChangeShapeType="1"/>
                </p:cNvPicPr>
                <p:nvPr/>
              </p:nvPicPr>
              <p:blipFill>
                <a:blip r:embed="rId30"/>
                <a:stretch>
                  <a:fillRect/>
                </a:stretch>
              </p:blipFill>
              <p:spPr>
                <a:xfrm>
                  <a:off x="46758666" y="1734903"/>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546BA97C-F39F-1F5A-C856-8A56AD555EF7}"/>
                    </a:ext>
                  </a:extLst>
                </p:cNvPr>
                <p:cNvGraphicFramePr>
                  <a:graphicFrameLocks noChangeAspect="1"/>
                </p:cNvGraphicFramePr>
                <p:nvPr/>
              </p:nvGraphicFramePr>
              <p:xfrm>
                <a:off x="32516003" y="3079115"/>
                <a:ext cx="3048000" cy="1492250"/>
              </p:xfrm>
              <a:graphic>
                <a:graphicData uri="http://schemas.microsoft.com/office/powerpoint/2016/slidezoom">
                  <pslz:sldZm>
                    <pslz:sldZmObj sldId="302" cId="2830284224">
                      <pslz:zmPr id="{53CD1713-0150-4BED-9FFA-3D7FB35CBF1D}" transitionDur="1000">
                        <p166:blipFill xmlns:p166="http://schemas.microsoft.com/office/powerpoint/2016/6/main">
                          <a:blip r:embed="rId32"/>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5" name="Slide Zoom 34">
                  <a:extLst>
                    <a:ext uri="{FF2B5EF4-FFF2-40B4-BE49-F238E27FC236}">
                      <a16:creationId xmlns:a16="http://schemas.microsoft.com/office/drawing/2014/main" id="{546BA97C-F39F-1F5A-C856-8A56AD555EF7}"/>
                    </a:ext>
                  </a:extLst>
                </p:cNvPr>
                <p:cNvPicPr>
                  <a:picLocks noGrp="1" noRot="1" noChangeAspect="1" noMove="1" noResize="1" noEditPoints="1" noAdjustHandles="1" noChangeArrowheads="1" noChangeShapeType="1"/>
                </p:cNvPicPr>
                <p:nvPr/>
              </p:nvPicPr>
              <p:blipFill>
                <a:blip r:embed="rId30"/>
                <a:stretch>
                  <a:fillRect/>
                </a:stretch>
              </p:blipFill>
              <p:spPr>
                <a:xfrm>
                  <a:off x="50191947" y="165886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FD065678-3E12-3463-D994-EABB92FF500B}"/>
                    </a:ext>
                  </a:extLst>
                </p:cNvPr>
                <p:cNvGraphicFramePr>
                  <a:graphicFrameLocks noChangeAspect="1"/>
                </p:cNvGraphicFramePr>
                <p:nvPr/>
              </p:nvGraphicFramePr>
              <p:xfrm>
                <a:off x="35995186" y="3079115"/>
                <a:ext cx="3048000" cy="1492250"/>
              </p:xfrm>
              <a:graphic>
                <a:graphicData uri="http://schemas.microsoft.com/office/powerpoint/2016/slidezoom">
                  <pslz:sldZm>
                    <pslz:sldZmObj sldId="304" cId="2757602925">
                      <pslz:zmPr id="{97962E41-1D64-445F-8AA3-FDABE32DABEB}" transitionDur="1000">
                        <p166:blipFill xmlns:p166="http://schemas.microsoft.com/office/powerpoint/2016/6/main">
                          <a:blip r:embed="rId3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7" name="Slide Zoom 36">
                  <a:extLst>
                    <a:ext uri="{FF2B5EF4-FFF2-40B4-BE49-F238E27FC236}">
                      <a16:creationId xmlns:a16="http://schemas.microsoft.com/office/drawing/2014/main" id="{FD065678-3E12-3463-D994-EABB92FF500B}"/>
                    </a:ext>
                  </a:extLst>
                </p:cNvPr>
                <p:cNvPicPr>
                  <a:picLocks noGrp="1" noRot="1" noChangeAspect="1" noMove="1" noResize="1" noEditPoints="1" noAdjustHandles="1" noChangeArrowheads="1" noChangeShapeType="1"/>
                </p:cNvPicPr>
                <p:nvPr/>
              </p:nvPicPr>
              <p:blipFill>
                <a:blip r:embed="rId30"/>
                <a:stretch>
                  <a:fillRect/>
                </a:stretch>
              </p:blipFill>
              <p:spPr>
                <a:xfrm>
                  <a:off x="53668080" y="165886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B88E41BC-A3A6-0F22-F446-1DFD7DD18B49}"/>
                    </a:ext>
                  </a:extLst>
                </p:cNvPr>
                <p:cNvGraphicFramePr>
                  <a:graphicFrameLocks noChangeAspect="1"/>
                </p:cNvGraphicFramePr>
                <p:nvPr/>
              </p:nvGraphicFramePr>
              <p:xfrm>
                <a:off x="39396229" y="3079115"/>
                <a:ext cx="3048000" cy="1492250"/>
              </p:xfrm>
              <a:graphic>
                <a:graphicData uri="http://schemas.microsoft.com/office/powerpoint/2016/slidezoom">
                  <pslz:sldZm>
                    <pslz:sldZmObj sldId="284" cId="2870846738">
                      <pslz:zmPr id="{E46B82F2-1BE4-4C98-9273-3C07B1864BB7}" transitionDur="1000">
                        <p166:blipFill xmlns:p166="http://schemas.microsoft.com/office/powerpoint/2016/6/main">
                          <a:blip r:embed="rId34"/>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9" name="Slide Zoom 38">
                  <a:extLst>
                    <a:ext uri="{FF2B5EF4-FFF2-40B4-BE49-F238E27FC236}">
                      <a16:creationId xmlns:a16="http://schemas.microsoft.com/office/drawing/2014/main" id="{B88E41BC-A3A6-0F22-F446-1DFD7DD18B49}"/>
                    </a:ext>
                  </a:extLst>
                </p:cNvPr>
                <p:cNvPicPr>
                  <a:picLocks noGrp="1" noRot="1" noChangeAspect="1" noMove="1" noResize="1" noEditPoints="1" noAdjustHandles="1" noChangeArrowheads="1" noChangeShapeType="1"/>
                </p:cNvPicPr>
                <p:nvPr/>
              </p:nvPicPr>
              <p:blipFill>
                <a:blip r:embed="rId35"/>
                <a:stretch>
                  <a:fillRect/>
                </a:stretch>
              </p:blipFill>
              <p:spPr>
                <a:xfrm>
                  <a:off x="57066142" y="165886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B9AB4336-E435-1371-B024-AAAB7388F0D3}"/>
                    </a:ext>
                  </a:extLst>
                </p:cNvPr>
                <p:cNvGraphicFramePr>
                  <a:graphicFrameLocks noChangeAspect="1"/>
                </p:cNvGraphicFramePr>
                <p:nvPr/>
              </p:nvGraphicFramePr>
              <p:xfrm>
                <a:off x="42812312" y="3041015"/>
                <a:ext cx="3048000" cy="1492250"/>
              </p:xfrm>
              <a:graphic>
                <a:graphicData uri="http://schemas.microsoft.com/office/powerpoint/2016/slidezoom">
                  <pslz:sldZm>
                    <pslz:sldZmObj sldId="307" cId="2340982362">
                      <pslz:zmPr id="{154011D6-9E1A-4FD0-815D-0430E7D70AA3}" transitionDur="1000">
                        <p166:blipFill xmlns:p166="http://schemas.microsoft.com/office/powerpoint/2016/6/main">
                          <a:blip r:embed="rId36"/>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1" name="Slide Zoom 40">
                  <a:extLst>
                    <a:ext uri="{FF2B5EF4-FFF2-40B4-BE49-F238E27FC236}">
                      <a16:creationId xmlns:a16="http://schemas.microsoft.com/office/drawing/2014/main" id="{B9AB4336-E435-1371-B024-AAAB7388F0D3}"/>
                    </a:ext>
                  </a:extLst>
                </p:cNvPr>
                <p:cNvPicPr>
                  <a:picLocks noGrp="1" noRot="1" noChangeAspect="1" noMove="1" noResize="1" noEditPoints="1" noAdjustHandles="1" noChangeArrowheads="1" noChangeShapeType="1"/>
                </p:cNvPicPr>
                <p:nvPr/>
              </p:nvPicPr>
              <p:blipFill>
                <a:blip r:embed="rId37"/>
                <a:stretch>
                  <a:fillRect/>
                </a:stretch>
              </p:blipFill>
              <p:spPr>
                <a:xfrm>
                  <a:off x="60479231" y="158560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FB2EE65F-6F38-F60E-CE85-49E9A522A6DD}"/>
                    </a:ext>
                  </a:extLst>
                </p:cNvPr>
                <p:cNvGraphicFramePr>
                  <a:graphicFrameLocks noChangeAspect="1"/>
                </p:cNvGraphicFramePr>
                <p:nvPr/>
              </p:nvGraphicFramePr>
              <p:xfrm>
                <a:off x="46291495" y="3041015"/>
                <a:ext cx="3048000" cy="1492250"/>
              </p:xfrm>
              <a:graphic>
                <a:graphicData uri="http://schemas.microsoft.com/office/powerpoint/2016/slidezoom">
                  <pslz:sldZm>
                    <pslz:sldZmObj sldId="305" cId="1904093778">
                      <pslz:zmPr id="{2A76CE1B-9F7C-4594-A5E9-2A96926BE163}" transitionDur="1000">
                        <p166:blipFill xmlns:p166="http://schemas.microsoft.com/office/powerpoint/2016/6/main">
                          <a:blip r:embed="rId38"/>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3" name="Slide Zoom 42">
                  <a:extLst>
                    <a:ext uri="{FF2B5EF4-FFF2-40B4-BE49-F238E27FC236}">
                      <a16:creationId xmlns:a16="http://schemas.microsoft.com/office/drawing/2014/main" id="{FB2EE65F-6F38-F60E-CE85-49E9A522A6DD}"/>
                    </a:ext>
                  </a:extLst>
                </p:cNvPr>
                <p:cNvPicPr>
                  <a:picLocks noGrp="1" noRot="1" noChangeAspect="1" noMove="1" noResize="1" noEditPoints="1" noAdjustHandles="1" noChangeArrowheads="1" noChangeShapeType="1"/>
                </p:cNvPicPr>
                <p:nvPr/>
              </p:nvPicPr>
              <p:blipFill>
                <a:blip r:embed="rId30"/>
                <a:stretch>
                  <a:fillRect/>
                </a:stretch>
              </p:blipFill>
              <p:spPr>
                <a:xfrm>
                  <a:off x="63955364" y="158560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97B471DE-9A71-5076-FA24-D13CA723D63C}"/>
                    </a:ext>
                  </a:extLst>
                </p:cNvPr>
                <p:cNvGraphicFramePr>
                  <a:graphicFrameLocks noChangeAspect="1"/>
                </p:cNvGraphicFramePr>
                <p:nvPr/>
              </p:nvGraphicFramePr>
              <p:xfrm>
                <a:off x="49854173" y="3041015"/>
                <a:ext cx="3048000" cy="1492250"/>
              </p:xfrm>
              <a:graphic>
                <a:graphicData uri="http://schemas.microsoft.com/office/powerpoint/2016/slidezoom">
                  <pslz:sldZm>
                    <pslz:sldZmObj sldId="309" cId="3490208895">
                      <pslz:zmPr id="{C88E4904-CE4F-48AE-B7F5-309B9482E746}" transitionDur="1000">
                        <p166:blipFill xmlns:p166="http://schemas.microsoft.com/office/powerpoint/2016/6/main">
                          <a:blip r:embed="rId3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5" name="Slide Zoom 44">
                  <a:extLst>
                    <a:ext uri="{FF2B5EF4-FFF2-40B4-BE49-F238E27FC236}">
                      <a16:creationId xmlns:a16="http://schemas.microsoft.com/office/drawing/2014/main" id="{97B471DE-9A71-5076-FA24-D13CA723D63C}"/>
                    </a:ext>
                  </a:extLst>
                </p:cNvPr>
                <p:cNvPicPr>
                  <a:picLocks noGrp="1" noRot="1" noChangeAspect="1" noMove="1" noResize="1" noEditPoints="1" noAdjustHandles="1" noChangeArrowheads="1" noChangeShapeType="1"/>
                </p:cNvPicPr>
                <p:nvPr/>
              </p:nvPicPr>
              <p:blipFill>
                <a:blip r:embed="rId30"/>
                <a:stretch>
                  <a:fillRect/>
                </a:stretch>
              </p:blipFill>
              <p:spPr>
                <a:xfrm>
                  <a:off x="67514920" y="158560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p:grpSp>
      <p:pic>
        <p:nvPicPr>
          <p:cNvPr id="59" name="Graphic 58" descr="Caret Right outline">
            <a:hlinkClick r:id="" action="ppaction://hlinkshowjump?jump=nextslide"/>
            <a:extLst>
              <a:ext uri="{FF2B5EF4-FFF2-40B4-BE49-F238E27FC236}">
                <a16:creationId xmlns:a16="http://schemas.microsoft.com/office/drawing/2014/main" id="{48D45922-586F-9674-A4DC-B676A144296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1871537" y="5433243"/>
            <a:ext cx="914400" cy="914400"/>
          </a:xfrm>
          <a:prstGeom prst="rect">
            <a:avLst/>
          </a:prstGeom>
        </p:spPr>
      </p:pic>
      <p:pic>
        <p:nvPicPr>
          <p:cNvPr id="61" name="Graphic 60" descr="Caret Left outline">
            <a:hlinkClick r:id="" action="ppaction://hlinkshowjump?jump=previousslide"/>
            <a:extLst>
              <a:ext uri="{FF2B5EF4-FFF2-40B4-BE49-F238E27FC236}">
                <a16:creationId xmlns:a16="http://schemas.microsoft.com/office/drawing/2014/main" id="{D5A6D742-F3F2-C673-0415-C9F81656061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571" y="4976043"/>
            <a:ext cx="914400" cy="914400"/>
          </a:xfrm>
          <a:prstGeom prst="rect">
            <a:avLst/>
          </a:prstGeom>
        </p:spPr>
      </p:pic>
      <p:pic>
        <p:nvPicPr>
          <p:cNvPr id="62" name="Graphic 61" descr="Caret Left outline">
            <a:hlinkClick r:id="" action="ppaction://hlinkshowjump?jump=nextslide"/>
            <a:extLst>
              <a:ext uri="{FF2B5EF4-FFF2-40B4-BE49-F238E27FC236}">
                <a16:creationId xmlns:a16="http://schemas.microsoft.com/office/drawing/2014/main" id="{A80FF0E6-5CD9-402E-5222-6DD999BBBCB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flipH="1">
            <a:off x="10864408" y="4976043"/>
            <a:ext cx="914400" cy="914400"/>
          </a:xfrm>
          <a:prstGeom prst="rect">
            <a:avLst/>
          </a:prstGeom>
        </p:spPr>
      </p:pic>
      <p:grpSp>
        <p:nvGrpSpPr>
          <p:cNvPr id="2" name="Group 1">
            <a:extLst>
              <a:ext uri="{FF2B5EF4-FFF2-40B4-BE49-F238E27FC236}">
                <a16:creationId xmlns:a16="http://schemas.microsoft.com/office/drawing/2014/main" id="{F26FFFE4-35A2-513B-6022-CF3D5F5282CE}"/>
              </a:ext>
            </a:extLst>
          </p:cNvPr>
          <p:cNvGrpSpPr/>
          <p:nvPr/>
        </p:nvGrpSpPr>
        <p:grpSpPr>
          <a:xfrm>
            <a:off x="5768611" y="5240777"/>
            <a:ext cx="680754" cy="252000"/>
            <a:chOff x="5768611" y="5240777"/>
            <a:chExt cx="680754" cy="252000"/>
          </a:xfrm>
        </p:grpSpPr>
        <p:sp>
          <p:nvSpPr>
            <p:cNvPr id="4" name="!!start">
              <a:hlinkClick r:id="" action="ppaction://hlinkshowjump?jump=firstslide"/>
              <a:extLst>
                <a:ext uri="{FF2B5EF4-FFF2-40B4-BE49-F238E27FC236}">
                  <a16:creationId xmlns:a16="http://schemas.microsoft.com/office/drawing/2014/main" id="{32E86905-7369-BDC5-2426-C49343C418F2}"/>
                </a:ext>
              </a:extLst>
            </p:cNvPr>
            <p:cNvSpPr/>
            <p:nvPr/>
          </p:nvSpPr>
          <p:spPr>
            <a:xfrm>
              <a:off x="5768611" y="5240777"/>
              <a:ext cx="252000" cy="25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end">
              <a:hlinkClick r:id="rId44" action="ppaction://hlinksldjump"/>
              <a:extLst>
                <a:ext uri="{FF2B5EF4-FFF2-40B4-BE49-F238E27FC236}">
                  <a16:creationId xmlns:a16="http://schemas.microsoft.com/office/drawing/2014/main" id="{04A828D4-CC7D-385F-4F47-5DE2766B9523}"/>
                </a:ext>
              </a:extLst>
            </p:cNvPr>
            <p:cNvSpPr/>
            <p:nvPr/>
          </p:nvSpPr>
          <p:spPr>
            <a:xfrm>
              <a:off x="6197365" y="5240777"/>
              <a:ext cx="252000" cy="25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41568702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75787A-C503-613B-AB44-6FBCD85340A4}"/>
              </a:ext>
            </a:extLst>
          </p:cNvPr>
          <p:cNvPicPr>
            <a:picLocks noChangeAspect="1"/>
          </p:cNvPicPr>
          <p:nvPr/>
        </p:nvPicPr>
        <p:blipFill>
          <a:blip r:embed="rId2"/>
          <a:stretch>
            <a:fillRect/>
          </a:stretch>
        </p:blipFill>
        <p:spPr>
          <a:xfrm>
            <a:off x="566530" y="983974"/>
            <a:ext cx="11072192" cy="5675244"/>
          </a:xfrm>
          <a:prstGeom prst="rect">
            <a:avLst/>
          </a:prstGeom>
        </p:spPr>
      </p:pic>
      <p:sp>
        <p:nvSpPr>
          <p:cNvPr id="4" name="Rectangle 3">
            <a:extLst>
              <a:ext uri="{FF2B5EF4-FFF2-40B4-BE49-F238E27FC236}">
                <a16:creationId xmlns:a16="http://schemas.microsoft.com/office/drawing/2014/main" id="{331436A1-0E77-CBCD-8ECE-EB85D9152DF0}"/>
              </a:ext>
            </a:extLst>
          </p:cNvPr>
          <p:cNvSpPr/>
          <p:nvPr/>
        </p:nvSpPr>
        <p:spPr>
          <a:xfrm>
            <a:off x="4240972" y="66118"/>
            <a:ext cx="3710054" cy="646331"/>
          </a:xfrm>
          <a:prstGeom prst="rect">
            <a:avLst/>
          </a:prstGeom>
          <a:noFill/>
        </p:spPr>
        <p:txBody>
          <a:bodyPr wrap="none" lIns="91440" tIns="45720" rIns="91440" bIns="45720">
            <a:spAutoFit/>
          </a:bodyPr>
          <a:lstStyle/>
          <a:p>
            <a:pPr algn="ctr"/>
            <a:r>
              <a:rPr lang="en-CA"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TRELLO BOARD</a:t>
            </a:r>
          </a:p>
        </p:txBody>
      </p:sp>
    </p:spTree>
    <p:extLst>
      <p:ext uri="{BB962C8B-B14F-4D97-AF65-F5344CB8AC3E}">
        <p14:creationId xmlns:p14="http://schemas.microsoft.com/office/powerpoint/2010/main" val="2870846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12F6E1E-57B8-88B7-1C9C-02BE1DF20464}"/>
              </a:ext>
            </a:extLst>
          </p:cNvPr>
          <p:cNvGrpSpPr/>
          <p:nvPr/>
        </p:nvGrpSpPr>
        <p:grpSpPr>
          <a:xfrm>
            <a:off x="1855345" y="4518629"/>
            <a:ext cx="2377010" cy="1622974"/>
            <a:chOff x="942150" y="3791056"/>
            <a:chExt cx="2377010" cy="1622974"/>
          </a:xfrm>
        </p:grpSpPr>
        <p:sp>
          <p:nvSpPr>
            <p:cNvPr id="6" name="Rectangle 5">
              <a:extLst>
                <a:ext uri="{FF2B5EF4-FFF2-40B4-BE49-F238E27FC236}">
                  <a16:creationId xmlns:a16="http://schemas.microsoft.com/office/drawing/2014/main" id="{5E0C649A-B529-3410-5F84-82EB33D563EA}"/>
                </a:ext>
              </a:extLst>
            </p:cNvPr>
            <p:cNvSpPr/>
            <p:nvPr/>
          </p:nvSpPr>
          <p:spPr>
            <a:xfrm>
              <a:off x="942150" y="3828564"/>
              <a:ext cx="2377010" cy="1585466"/>
            </a:xfrm>
            <a:prstGeom prst="rect">
              <a:avLst/>
            </a:prstGeom>
            <a:solidFill>
              <a:schemeClr val="accent3">
                <a:lumMod val="60000"/>
                <a:lumOff val="40000"/>
                <a:alpha val="90000"/>
              </a:schemeClr>
            </a:solidFill>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7" name="TextBox 6">
              <a:extLst>
                <a:ext uri="{FF2B5EF4-FFF2-40B4-BE49-F238E27FC236}">
                  <a16:creationId xmlns:a16="http://schemas.microsoft.com/office/drawing/2014/main" id="{872C82F9-2A71-25E1-828C-33B7DF728C11}"/>
                </a:ext>
              </a:extLst>
            </p:cNvPr>
            <p:cNvSpPr txBox="1"/>
            <p:nvPr/>
          </p:nvSpPr>
          <p:spPr>
            <a:xfrm>
              <a:off x="1125417" y="3791056"/>
              <a:ext cx="1996689" cy="158546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85344" rIns="85344" bIns="85344" numCol="1" spcCol="1270" anchor="ctr" anchorCtr="0">
              <a:noAutofit/>
            </a:bodyPr>
            <a:lstStyle/>
            <a:p>
              <a:pPr marL="0" lvl="0" indent="0" algn="l" defTabSz="533400">
                <a:lnSpc>
                  <a:spcPct val="90000"/>
                </a:lnSpc>
                <a:spcBef>
                  <a:spcPct val="0"/>
                </a:spcBef>
                <a:spcAft>
                  <a:spcPct val="35000"/>
                </a:spcAft>
                <a:buNone/>
              </a:pPr>
              <a:r>
                <a:rPr lang="en-CA" sz="1400" kern="1200" dirty="0"/>
                <a:t>Our model uses cutting-edge procedures and algorithms (</a:t>
              </a:r>
              <a:r>
                <a:rPr lang="en-IN" sz="1400" b="0" i="0" u="none" strike="noStrike" kern="1200" dirty="0">
                  <a:solidFill>
                    <a:srgbClr val="000000"/>
                  </a:solidFill>
                  <a:effectLst/>
                </a:rPr>
                <a:t>techniques such as Gradient Boosting)</a:t>
              </a:r>
              <a:r>
                <a:rPr lang="en-CA" sz="1400" kern="1200" dirty="0"/>
                <a:t>  to achieve precise forecasts.</a:t>
              </a:r>
            </a:p>
          </p:txBody>
        </p:sp>
      </p:grpSp>
      <p:grpSp>
        <p:nvGrpSpPr>
          <p:cNvPr id="8" name="Group 7">
            <a:extLst>
              <a:ext uri="{FF2B5EF4-FFF2-40B4-BE49-F238E27FC236}">
                <a16:creationId xmlns:a16="http://schemas.microsoft.com/office/drawing/2014/main" id="{5DDBBA38-F9C4-781B-AB05-3EB7FF45A740}"/>
              </a:ext>
            </a:extLst>
          </p:cNvPr>
          <p:cNvGrpSpPr/>
          <p:nvPr/>
        </p:nvGrpSpPr>
        <p:grpSpPr>
          <a:xfrm>
            <a:off x="502742" y="3215163"/>
            <a:ext cx="1584673" cy="1584673"/>
            <a:chOff x="0" y="2666693"/>
            <a:chExt cx="1584673" cy="1584673"/>
          </a:xfrm>
          <a:solidFill>
            <a:schemeClr val="tx2">
              <a:lumMod val="50000"/>
              <a:lumOff val="50000"/>
            </a:schemeClr>
          </a:solidFill>
        </p:grpSpPr>
        <p:sp>
          <p:nvSpPr>
            <p:cNvPr id="9" name="Oval 8">
              <a:extLst>
                <a:ext uri="{FF2B5EF4-FFF2-40B4-BE49-F238E27FC236}">
                  <a16:creationId xmlns:a16="http://schemas.microsoft.com/office/drawing/2014/main" id="{706279B6-C3F4-5BE2-0FC6-B3D45C64683A}"/>
                </a:ext>
              </a:extLst>
            </p:cNvPr>
            <p:cNvSpPr/>
            <p:nvPr/>
          </p:nvSpPr>
          <p:spPr>
            <a:xfrm>
              <a:off x="0" y="2666693"/>
              <a:ext cx="1584673" cy="1584673"/>
            </a:xfrm>
            <a:prstGeom prst="ellipse">
              <a:avLst/>
            </a:prstGeom>
            <a:grp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CA" dirty="0"/>
            </a:p>
          </p:txBody>
        </p:sp>
        <p:sp>
          <p:nvSpPr>
            <p:cNvPr id="10" name="Oval 4">
              <a:extLst>
                <a:ext uri="{FF2B5EF4-FFF2-40B4-BE49-F238E27FC236}">
                  <a16:creationId xmlns:a16="http://schemas.microsoft.com/office/drawing/2014/main" id="{43705B0D-961A-90E4-59DE-23BC69CF0862}"/>
                </a:ext>
              </a:extLst>
            </p:cNvPr>
            <p:cNvSpPr txBox="1"/>
            <p:nvPr/>
          </p:nvSpPr>
          <p:spPr>
            <a:xfrm>
              <a:off x="232070" y="2898763"/>
              <a:ext cx="1120533" cy="112053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66750">
                <a:lnSpc>
                  <a:spcPct val="100000"/>
                </a:lnSpc>
                <a:spcBef>
                  <a:spcPct val="0"/>
                </a:spcBef>
                <a:spcAft>
                  <a:spcPct val="35000"/>
                </a:spcAft>
                <a:buNone/>
              </a:pPr>
              <a:r>
                <a:rPr lang="en-CA" sz="1600" kern="1200" dirty="0"/>
                <a:t>ADVANC</a:t>
              </a:r>
            </a:p>
            <a:p>
              <a:pPr marL="0" lvl="0" indent="0" algn="ctr" defTabSz="666750">
                <a:lnSpc>
                  <a:spcPct val="100000"/>
                </a:lnSpc>
                <a:spcBef>
                  <a:spcPct val="0"/>
                </a:spcBef>
                <a:spcAft>
                  <a:spcPct val="35000"/>
                </a:spcAft>
                <a:buNone/>
              </a:pPr>
              <a:r>
                <a:rPr lang="en-CA" sz="1600" kern="1200" dirty="0"/>
                <a:t>DATA ANALYSIS METHODS</a:t>
              </a:r>
            </a:p>
          </p:txBody>
        </p:sp>
      </p:grpSp>
      <p:sp>
        <p:nvSpPr>
          <p:cNvPr id="17" name="Oval 16">
            <a:extLst>
              <a:ext uri="{FF2B5EF4-FFF2-40B4-BE49-F238E27FC236}">
                <a16:creationId xmlns:a16="http://schemas.microsoft.com/office/drawing/2014/main" id="{2270EC95-D6AA-9B90-640D-48ACA9997446}"/>
              </a:ext>
            </a:extLst>
          </p:cNvPr>
          <p:cNvSpPr/>
          <p:nvPr/>
        </p:nvSpPr>
        <p:spPr>
          <a:xfrm>
            <a:off x="4751308" y="3101063"/>
            <a:ext cx="1668541" cy="1527258"/>
          </a:xfrm>
          <a:prstGeom prst="ellipse">
            <a:avLst/>
          </a:prstGeom>
          <a:solidFill>
            <a:schemeClr val="accent1">
              <a:lumMod val="60000"/>
              <a:lumOff val="4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CA" dirty="0"/>
          </a:p>
        </p:txBody>
      </p:sp>
      <p:sp>
        <p:nvSpPr>
          <p:cNvPr id="20" name="Oval 19">
            <a:extLst>
              <a:ext uri="{FF2B5EF4-FFF2-40B4-BE49-F238E27FC236}">
                <a16:creationId xmlns:a16="http://schemas.microsoft.com/office/drawing/2014/main" id="{BE751C12-732C-DE0A-89FF-34E56D719DD5}"/>
              </a:ext>
            </a:extLst>
          </p:cNvPr>
          <p:cNvSpPr/>
          <p:nvPr/>
        </p:nvSpPr>
        <p:spPr>
          <a:xfrm>
            <a:off x="8266110" y="3176873"/>
            <a:ext cx="1584673" cy="1427583"/>
          </a:xfrm>
          <a:prstGeom prst="ellips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CA" dirty="0"/>
          </a:p>
        </p:txBody>
      </p:sp>
      <p:sp>
        <p:nvSpPr>
          <p:cNvPr id="24" name="TextBox 23">
            <a:extLst>
              <a:ext uri="{FF2B5EF4-FFF2-40B4-BE49-F238E27FC236}">
                <a16:creationId xmlns:a16="http://schemas.microsoft.com/office/drawing/2014/main" id="{E69DE2AF-EF91-6F6A-9C77-C9CA29A6FF9F}"/>
              </a:ext>
            </a:extLst>
          </p:cNvPr>
          <p:cNvSpPr txBox="1"/>
          <p:nvPr/>
        </p:nvSpPr>
        <p:spPr>
          <a:xfrm>
            <a:off x="9617215" y="4518630"/>
            <a:ext cx="2543836" cy="1660480"/>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113792" rIns="113792" bIns="113792" numCol="1" spcCol="1270" anchor="ctr" anchorCtr="0">
            <a:noAutofit/>
          </a:bodyPr>
          <a:lstStyle/>
          <a:p>
            <a:pPr marL="0" lvl="0" indent="0" defTabSz="711200">
              <a:lnSpc>
                <a:spcPct val="90000"/>
              </a:lnSpc>
              <a:spcBef>
                <a:spcPct val="0"/>
              </a:spcBef>
              <a:spcAft>
                <a:spcPct val="35000"/>
              </a:spcAft>
              <a:buNone/>
            </a:pPr>
            <a:r>
              <a:rPr lang="en-US" sz="1400" kern="1200" dirty="0">
                <a:solidFill>
                  <a:srgbClr val="272525"/>
                </a:solidFill>
                <a:ea typeface="Eudoxus Sans" pitchFamily="34" charset="-122"/>
                <a:cs typeface="Eudoxus Sans" pitchFamily="34" charset="-120"/>
              </a:rPr>
              <a:t>Our tool has a user-friendly interface that provides clear information to help buyers and sellers make informed decisions</a:t>
            </a:r>
            <a:endParaRPr lang="en-CA" sz="1400" kern="1200" dirty="0"/>
          </a:p>
        </p:txBody>
      </p:sp>
      <p:sp>
        <p:nvSpPr>
          <p:cNvPr id="27" name="TextBox 26">
            <a:extLst>
              <a:ext uri="{FF2B5EF4-FFF2-40B4-BE49-F238E27FC236}">
                <a16:creationId xmlns:a16="http://schemas.microsoft.com/office/drawing/2014/main" id="{59F62766-A2E1-B53B-62E1-913957026CAB}"/>
              </a:ext>
            </a:extLst>
          </p:cNvPr>
          <p:cNvSpPr txBox="1"/>
          <p:nvPr/>
        </p:nvSpPr>
        <p:spPr>
          <a:xfrm>
            <a:off x="4516016" y="779475"/>
            <a:ext cx="6484775" cy="646331"/>
          </a:xfrm>
          <a:prstGeom prst="rect">
            <a:avLst/>
          </a:prstGeom>
          <a:noFill/>
        </p:spPr>
        <p:txBody>
          <a:bodyPr wrap="square" rtlCol="0">
            <a:spAutoFit/>
          </a:bodyPr>
          <a:lstStyle/>
          <a:p>
            <a:r>
              <a:rPr lang="en-CA" sz="3600" b="1" dirty="0">
                <a:solidFill>
                  <a:schemeClr val="bg1">
                    <a:lumMod val="95000"/>
                  </a:schemeClr>
                </a:solidFill>
                <a:effectLst>
                  <a:outerShdw blurRad="38100" dist="38100" dir="2700000" algn="tl">
                    <a:srgbClr val="000000">
                      <a:alpha val="43137"/>
                    </a:srgbClr>
                  </a:outerShdw>
                </a:effectLst>
                <a:latin typeface="+mj-lt"/>
              </a:rPr>
              <a:t>WHY US?</a:t>
            </a:r>
          </a:p>
        </p:txBody>
      </p:sp>
      <p:sp>
        <p:nvSpPr>
          <p:cNvPr id="28" name="TextBox 27">
            <a:extLst>
              <a:ext uri="{FF2B5EF4-FFF2-40B4-BE49-F238E27FC236}">
                <a16:creationId xmlns:a16="http://schemas.microsoft.com/office/drawing/2014/main" id="{44D82536-D582-0C43-2C50-85DCD3B168A6}"/>
              </a:ext>
            </a:extLst>
          </p:cNvPr>
          <p:cNvSpPr txBox="1"/>
          <p:nvPr/>
        </p:nvSpPr>
        <p:spPr>
          <a:xfrm>
            <a:off x="8415057" y="3429000"/>
            <a:ext cx="1660848" cy="923330"/>
          </a:xfrm>
          <a:prstGeom prst="rect">
            <a:avLst/>
          </a:prstGeom>
          <a:noFill/>
        </p:spPr>
        <p:txBody>
          <a:bodyPr wrap="square" rtlCol="0">
            <a:spAutoFit/>
          </a:bodyPr>
          <a:lstStyle/>
          <a:p>
            <a:r>
              <a:rPr lang="en-CA" dirty="0">
                <a:solidFill>
                  <a:schemeClr val="bg1"/>
                </a:solidFill>
              </a:rPr>
              <a:t>USER FRIENDLY INTERFACE</a:t>
            </a:r>
          </a:p>
        </p:txBody>
      </p:sp>
      <p:sp>
        <p:nvSpPr>
          <p:cNvPr id="31" name="TextBox 30">
            <a:extLst>
              <a:ext uri="{FF2B5EF4-FFF2-40B4-BE49-F238E27FC236}">
                <a16:creationId xmlns:a16="http://schemas.microsoft.com/office/drawing/2014/main" id="{9E711966-FA76-256A-2917-33AB4F3AD478}"/>
              </a:ext>
            </a:extLst>
          </p:cNvPr>
          <p:cNvSpPr txBox="1"/>
          <p:nvPr/>
        </p:nvSpPr>
        <p:spPr>
          <a:xfrm>
            <a:off x="4984124" y="3416734"/>
            <a:ext cx="1584672" cy="923330"/>
          </a:xfrm>
          <a:prstGeom prst="rect">
            <a:avLst/>
          </a:prstGeom>
          <a:noFill/>
        </p:spPr>
        <p:txBody>
          <a:bodyPr wrap="square" rtlCol="0">
            <a:spAutoFit/>
          </a:bodyPr>
          <a:lstStyle/>
          <a:p>
            <a:r>
              <a:rPr lang="en-CA" dirty="0">
                <a:solidFill>
                  <a:schemeClr val="bg1"/>
                </a:solidFill>
              </a:rPr>
              <a:t>ROBUST FEATURE SELECTION</a:t>
            </a:r>
          </a:p>
        </p:txBody>
      </p:sp>
      <p:sp>
        <p:nvSpPr>
          <p:cNvPr id="4" name="TextBox 3">
            <a:extLst>
              <a:ext uri="{FF2B5EF4-FFF2-40B4-BE49-F238E27FC236}">
                <a16:creationId xmlns:a16="http://schemas.microsoft.com/office/drawing/2014/main" id="{A05F8011-D0AD-4930-60BD-069AA4BFD3AE}"/>
              </a:ext>
            </a:extLst>
          </p:cNvPr>
          <p:cNvSpPr txBox="1"/>
          <p:nvPr/>
        </p:nvSpPr>
        <p:spPr>
          <a:xfrm>
            <a:off x="5950290" y="4556138"/>
            <a:ext cx="2467943" cy="1585466"/>
          </a:xfrm>
          <a:prstGeom prst="rect">
            <a:avLst/>
          </a:prstGeom>
          <a:solidFill>
            <a:schemeClr val="accent6">
              <a:lumMod val="40000"/>
              <a:lumOff val="60000"/>
            </a:schemeClr>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128016" rIns="128016" bIns="128016" numCol="1" spcCol="1270" anchor="ctr" anchorCtr="0">
            <a:noAutofit/>
          </a:bodyPr>
          <a:lstStyle/>
          <a:p>
            <a:pPr marL="0" lvl="0" indent="0" defTabSz="800100">
              <a:lnSpc>
                <a:spcPct val="100000"/>
              </a:lnSpc>
              <a:spcBef>
                <a:spcPct val="0"/>
              </a:spcBef>
              <a:spcAft>
                <a:spcPct val="35000"/>
              </a:spcAft>
              <a:buNone/>
            </a:pPr>
            <a:r>
              <a:rPr lang="en-CA" sz="1400" kern="1200" dirty="0"/>
              <a:t>To produce reliable projections, we take into account a wide variety of pertinent characteristics, such as location, property size, amenities, market trends, and more.</a:t>
            </a:r>
          </a:p>
        </p:txBody>
      </p:sp>
    </p:spTree>
    <p:extLst>
      <p:ext uri="{BB962C8B-B14F-4D97-AF65-F5344CB8AC3E}">
        <p14:creationId xmlns:p14="http://schemas.microsoft.com/office/powerpoint/2010/main" val="23409823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B2E0636-9236-4AEF-780F-7A2943F7DD8B}"/>
              </a:ext>
            </a:extLst>
          </p:cNvPr>
          <p:cNvSpPr txBox="1"/>
          <p:nvPr/>
        </p:nvSpPr>
        <p:spPr>
          <a:xfrm>
            <a:off x="4880114" y="596348"/>
            <a:ext cx="3150704" cy="646331"/>
          </a:xfrm>
          <a:prstGeom prst="rect">
            <a:avLst/>
          </a:prstGeom>
          <a:noFill/>
        </p:spPr>
        <p:txBody>
          <a:bodyPr wrap="square" rtlCol="0">
            <a:spAutoFit/>
          </a:bodyPr>
          <a:lstStyle/>
          <a:p>
            <a:r>
              <a:rPr lang="en-CA" sz="3600" dirty="0">
                <a:solidFill>
                  <a:schemeClr val="bg1"/>
                </a:solidFill>
                <a:latin typeface="Times New Roman" panose="02020603050405020304" pitchFamily="18" charset="0"/>
                <a:cs typeface="Times New Roman" panose="02020603050405020304" pitchFamily="18" charset="0"/>
              </a:rPr>
              <a:t>CONCLUSION</a:t>
            </a:r>
            <a:endParaRPr lang="en-CA" sz="4000"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98DCDD2-F723-7FFB-317A-8ABBB306B8D6}"/>
              </a:ext>
            </a:extLst>
          </p:cNvPr>
          <p:cNvSpPr txBox="1"/>
          <p:nvPr/>
        </p:nvSpPr>
        <p:spPr>
          <a:xfrm>
            <a:off x="1317343" y="2635897"/>
            <a:ext cx="9389807" cy="2600712"/>
          </a:xfrm>
          <a:prstGeom prst="rect">
            <a:avLst/>
          </a:prstGeom>
          <a:noFill/>
        </p:spPr>
        <p:txBody>
          <a:bodyPr wrap="square" rtlCol="0">
            <a:spAutoFit/>
          </a:bodyPr>
          <a:lstStyle/>
          <a:p>
            <a:pPr marL="285750" indent="-285750" algn="just">
              <a:buFont typeface="Arial" panose="020B0604020202020204" pitchFamily="34" charset="0"/>
              <a:buChar char="•"/>
            </a:pPr>
            <a:r>
              <a:rPr lang="en-CA" dirty="0"/>
              <a:t>Considering the features that could most influence the sale price of a house, we received a 78% accuracy of the model using </a:t>
            </a:r>
            <a:r>
              <a:rPr lang="en-CA" b="1" dirty="0"/>
              <a:t>XGBoost</a:t>
            </a:r>
            <a:r>
              <a:rPr lang="en-CA" dirty="0"/>
              <a:t> and concluded that the model can </a:t>
            </a:r>
            <a:r>
              <a:rPr lang="en-US" dirty="0"/>
              <a:t>capture complex patterns in housing data to provide accurate house price predictions compared to other techniques.</a:t>
            </a:r>
          </a:p>
          <a:p>
            <a:pPr marL="285750" indent="-285750" algn="just">
              <a:buFont typeface="Arial" panose="020B0604020202020204" pitchFamily="34" charset="0"/>
              <a:buChar char="•"/>
            </a:pPr>
            <a:endParaRPr lang="en-US" sz="800" dirty="0"/>
          </a:p>
          <a:p>
            <a:pPr marL="285750" indent="-285750" algn="just">
              <a:buFont typeface="Arial" panose="020B0604020202020204" pitchFamily="34" charset="0"/>
              <a:buChar char="•"/>
            </a:pPr>
            <a:r>
              <a:rPr lang="en-US" dirty="0"/>
              <a:t>It can </a:t>
            </a:r>
            <a:r>
              <a:rPr lang="en-CA" dirty="0"/>
              <a:t>extract meaningful features using the </a:t>
            </a:r>
            <a:r>
              <a:rPr lang="en-CA" b="1" dirty="0"/>
              <a:t>LIME</a:t>
            </a:r>
            <a:r>
              <a:rPr lang="en-CA" dirty="0"/>
              <a:t> interpretation and can be advanced with such input.</a:t>
            </a:r>
          </a:p>
          <a:p>
            <a:pPr marL="285750" indent="-285750" algn="just">
              <a:buFont typeface="Arial" panose="020B0604020202020204" pitchFamily="34" charset="0"/>
              <a:buChar char="•"/>
            </a:pPr>
            <a:endParaRPr lang="en-CA" sz="800" dirty="0"/>
          </a:p>
          <a:p>
            <a:pPr marL="285750" indent="-285750" algn="just">
              <a:buFont typeface="Arial" panose="020B0604020202020204" pitchFamily="34" charset="0"/>
              <a:buChar char="•"/>
            </a:pPr>
            <a:r>
              <a:rPr lang="en-CA" dirty="0"/>
              <a:t>The user-friendly </a:t>
            </a:r>
            <a:r>
              <a:rPr lang="en-CA" b="1" dirty="0"/>
              <a:t>UI</a:t>
            </a:r>
            <a:r>
              <a:rPr lang="en-CA" dirty="0"/>
              <a:t> interface platform helps the company and the customers to predict the house prices in a flexible manner.</a:t>
            </a:r>
          </a:p>
        </p:txBody>
      </p:sp>
      <p:sp>
        <p:nvSpPr>
          <p:cNvPr id="3" name="TextBox 2">
            <a:extLst>
              <a:ext uri="{FF2B5EF4-FFF2-40B4-BE49-F238E27FC236}">
                <a16:creationId xmlns:a16="http://schemas.microsoft.com/office/drawing/2014/main" id="{5BE8BB9A-7A09-D782-8EBE-900018AF1F27}"/>
              </a:ext>
            </a:extLst>
          </p:cNvPr>
          <p:cNvSpPr txBox="1"/>
          <p:nvPr/>
        </p:nvSpPr>
        <p:spPr>
          <a:xfrm>
            <a:off x="1317343" y="5632036"/>
            <a:ext cx="9240964" cy="923330"/>
          </a:xfrm>
          <a:prstGeom prst="rect">
            <a:avLst/>
          </a:prstGeom>
          <a:noFill/>
        </p:spPr>
        <p:txBody>
          <a:bodyPr wrap="square" rtlCol="0">
            <a:spAutoFit/>
          </a:bodyPr>
          <a:lstStyle/>
          <a:p>
            <a:r>
              <a:rPr lang="en-US" b="1" u="sng" dirty="0"/>
              <a:t>WEBPAGE PORTFOLIO:</a:t>
            </a:r>
          </a:p>
          <a:p>
            <a:r>
              <a:rPr lang="en-US" dirty="0">
                <a:hlinkClick r:id="rId2"/>
              </a:rPr>
              <a:t>https://tajdarunnisabegum0.wixsite.com/house-price-predicti</a:t>
            </a:r>
            <a:endParaRPr lang="en-US" dirty="0"/>
          </a:p>
          <a:p>
            <a:endParaRPr lang="en-US" dirty="0"/>
          </a:p>
        </p:txBody>
      </p:sp>
    </p:spTree>
    <p:extLst>
      <p:ext uri="{BB962C8B-B14F-4D97-AF65-F5344CB8AC3E}">
        <p14:creationId xmlns:p14="http://schemas.microsoft.com/office/powerpoint/2010/main" val="1904093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9318BB-B113-CD61-6BCA-E8BD86442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2591" y="750405"/>
            <a:ext cx="7255565" cy="5357190"/>
          </a:xfrm>
          <a:prstGeom prst="rect">
            <a:avLst/>
          </a:prstGeom>
        </p:spPr>
      </p:pic>
    </p:spTree>
    <p:extLst>
      <p:ext uri="{BB962C8B-B14F-4D97-AF65-F5344CB8AC3E}">
        <p14:creationId xmlns:p14="http://schemas.microsoft.com/office/powerpoint/2010/main" val="3490208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ouse&#10;&#10;Description automatically generated">
            <a:extLst>
              <a:ext uri="{FF2B5EF4-FFF2-40B4-BE49-F238E27FC236}">
                <a16:creationId xmlns:a16="http://schemas.microsoft.com/office/drawing/2014/main" id="{76AFFD40-E28E-7E85-6E78-8FE8FAF3D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94" y="0"/>
            <a:ext cx="12191999" cy="6858000"/>
          </a:xfrm>
          <a:prstGeom prst="rect">
            <a:avLst/>
          </a:prstGeom>
        </p:spPr>
      </p:pic>
      <p:grpSp>
        <p:nvGrpSpPr>
          <p:cNvPr id="56" name="Group 55">
            <a:extLst>
              <a:ext uri="{FF2B5EF4-FFF2-40B4-BE49-F238E27FC236}">
                <a16:creationId xmlns:a16="http://schemas.microsoft.com/office/drawing/2014/main" id="{87A10EF2-32B8-F578-85A2-B20AE2FFE3AF}"/>
              </a:ext>
            </a:extLst>
          </p:cNvPr>
          <p:cNvGrpSpPr/>
          <p:nvPr/>
        </p:nvGrpSpPr>
        <p:grpSpPr>
          <a:xfrm>
            <a:off x="-10036038" y="1555838"/>
            <a:ext cx="73131999" cy="3059856"/>
            <a:chOff x="-20293984" y="3041015"/>
            <a:chExt cx="73196157" cy="1591312"/>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001927C-CD1E-5BDF-A275-0985651CDDD6}"/>
                    </a:ext>
                  </a:extLst>
                </p:cNvPr>
                <p:cNvGraphicFramePr>
                  <a:graphicFrameLocks noChangeAspect="1"/>
                </p:cNvGraphicFramePr>
                <p:nvPr/>
              </p:nvGraphicFramePr>
              <p:xfrm>
                <a:off x="-20293984" y="3140077"/>
                <a:ext cx="3048000" cy="1492250"/>
              </p:xfrm>
              <a:graphic>
                <a:graphicData uri="http://schemas.microsoft.com/office/powerpoint/2016/slidezoom">
                  <pslz:sldZm>
                    <pslz:sldZmObj sldId="312" cId="3211009651">
                      <pslz:zmPr id="{C91E5B0B-BA16-4755-9B2A-38AB8DDE791F}" transitionDur="1000">
                        <p166:blipFill xmlns:p166="http://schemas.microsoft.com/office/powerpoint/2016/6/main">
                          <a:blip r:embed="rId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5" name="Slide Zoom 4">
                  <a:extLst>
                    <a:ext uri="{FF2B5EF4-FFF2-40B4-BE49-F238E27FC236}">
                      <a16:creationId xmlns:a16="http://schemas.microsoft.com/office/drawing/2014/main" id="{7001927C-CD1E-5BDF-A275-0985651CDDD6}"/>
                    </a:ext>
                  </a:extLst>
                </p:cNvPr>
                <p:cNvPicPr>
                  <a:picLocks noGrp="1" noRot="1" noChangeAspect="1" noMove="1" noResize="1" noEditPoints="1" noAdjustHandles="1" noChangeArrowheads="1" noChangeShapeType="1"/>
                </p:cNvPicPr>
                <p:nvPr/>
              </p:nvPicPr>
              <p:blipFill>
                <a:blip r:embed="rId4"/>
                <a:stretch>
                  <a:fillRect/>
                </a:stretch>
              </p:blipFill>
              <p:spPr>
                <a:xfrm>
                  <a:off x="-2571751" y="1761802"/>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F45598F-F90C-F285-4E58-EB75418BB9A5}"/>
                    </a:ext>
                  </a:extLst>
                </p:cNvPr>
                <p:cNvGraphicFramePr>
                  <a:graphicFrameLocks noChangeAspect="1"/>
                </p:cNvGraphicFramePr>
                <p:nvPr/>
              </p:nvGraphicFramePr>
              <p:xfrm>
                <a:off x="-16791603" y="3140077"/>
                <a:ext cx="3048000" cy="1492250"/>
              </p:xfrm>
              <a:graphic>
                <a:graphicData uri="http://schemas.microsoft.com/office/powerpoint/2016/slidezoom">
                  <pslz:sldZm>
                    <pslz:sldZmObj sldId="310" cId="3055384465">
                      <pslz:zmPr id="{3BA3D17D-BCD7-460B-B4C7-DDA12FFBDD4A}" transitionDur="1000">
                        <p166:blipFill xmlns:p166="http://schemas.microsoft.com/office/powerpoint/2016/6/main">
                          <a:blip r:embed="rId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7" name="Slide Zoom 6">
                  <a:extLst>
                    <a:ext uri="{FF2B5EF4-FFF2-40B4-BE49-F238E27FC236}">
                      <a16:creationId xmlns:a16="http://schemas.microsoft.com/office/drawing/2014/main" id="{BF45598F-F90C-F285-4E58-EB75418BB9A5}"/>
                    </a:ext>
                  </a:extLst>
                </p:cNvPr>
                <p:cNvPicPr>
                  <a:picLocks noGrp="1" noRot="1" noChangeAspect="1" noMove="1" noResize="1" noEditPoints="1" noAdjustHandles="1" noChangeArrowheads="1" noChangeShapeType="1"/>
                </p:cNvPicPr>
                <p:nvPr/>
              </p:nvPicPr>
              <p:blipFill>
                <a:blip r:embed="rId6"/>
                <a:stretch>
                  <a:fillRect/>
                </a:stretch>
              </p:blipFill>
              <p:spPr>
                <a:xfrm>
                  <a:off x="927560" y="1761802"/>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363C757-A754-5C36-BAB7-B3206EBF2226}"/>
                    </a:ext>
                  </a:extLst>
                </p:cNvPr>
                <p:cNvGraphicFramePr>
                  <a:graphicFrameLocks noChangeAspect="1"/>
                </p:cNvGraphicFramePr>
                <p:nvPr/>
              </p:nvGraphicFramePr>
              <p:xfrm>
                <a:off x="-13187615" y="3118659"/>
                <a:ext cx="3048000" cy="1492250"/>
              </p:xfrm>
              <a:graphic>
                <a:graphicData uri="http://schemas.microsoft.com/office/powerpoint/2016/slidezoom">
                  <pslz:sldZm>
                    <pslz:sldZmObj sldId="285" cId="730022395">
                      <pslz:zmPr id="{623F3450-9004-405C-BF01-7F15666C1B8B}" transitionDur="1000">
                        <p166:blipFill xmlns:p166="http://schemas.microsoft.com/office/powerpoint/2016/6/main">
                          <a:blip r:embed="rId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9" name="Slide Zoom 8">
                  <a:extLst>
                    <a:ext uri="{FF2B5EF4-FFF2-40B4-BE49-F238E27FC236}">
                      <a16:creationId xmlns:a16="http://schemas.microsoft.com/office/drawing/2014/main" id="{C363C757-A754-5C36-BAB7-B3206EBF2226}"/>
                    </a:ext>
                  </a:extLst>
                </p:cNvPr>
                <p:cNvPicPr>
                  <a:picLocks noGrp="1" noRot="1" noChangeAspect="1" noMove="1" noResize="1" noEditPoints="1" noAdjustHandles="1" noChangeArrowheads="1" noChangeShapeType="1"/>
                </p:cNvPicPr>
                <p:nvPr/>
              </p:nvPicPr>
              <p:blipFill>
                <a:blip r:embed="rId8"/>
                <a:stretch>
                  <a:fillRect/>
                </a:stretch>
              </p:blipFill>
              <p:spPr>
                <a:xfrm>
                  <a:off x="4528389" y="17206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6355D7DF-4263-291F-2DAB-6B383D30102A}"/>
                    </a:ext>
                  </a:extLst>
                </p:cNvPr>
                <p:cNvGraphicFramePr>
                  <a:graphicFrameLocks noChangeAspect="1"/>
                </p:cNvGraphicFramePr>
                <p:nvPr/>
              </p:nvGraphicFramePr>
              <p:xfrm>
                <a:off x="-9357921" y="3118659"/>
                <a:ext cx="3048000" cy="1492250"/>
              </p:xfrm>
              <a:graphic>
                <a:graphicData uri="http://schemas.microsoft.com/office/powerpoint/2016/slidezoom">
                  <pslz:sldZm>
                    <pslz:sldZmObj sldId="295" cId="1439745563">
                      <pslz:zmPr id="{13C22C69-8DA3-4755-AAF0-3FB04B3D2FE6}" transitionDur="1000">
                        <p166:blipFill xmlns:p166="http://schemas.microsoft.com/office/powerpoint/2016/6/main">
                          <a:blip r:embed="rId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1" name="Slide Zoom 10">
                  <a:extLst>
                    <a:ext uri="{FF2B5EF4-FFF2-40B4-BE49-F238E27FC236}">
                      <a16:creationId xmlns:a16="http://schemas.microsoft.com/office/drawing/2014/main" id="{6355D7DF-4263-291F-2DAB-6B383D30102A}"/>
                    </a:ext>
                  </a:extLst>
                </p:cNvPr>
                <p:cNvPicPr>
                  <a:picLocks noGrp="1" noRot="1" noChangeAspect="1" noMove="1" noResize="1" noEditPoints="1" noAdjustHandles="1" noChangeArrowheads="1" noChangeShapeType="1"/>
                </p:cNvPicPr>
                <p:nvPr/>
              </p:nvPicPr>
              <p:blipFill>
                <a:blip r:embed="rId10"/>
                <a:stretch>
                  <a:fillRect/>
                </a:stretch>
              </p:blipFill>
              <p:spPr>
                <a:xfrm>
                  <a:off x="8354726" y="17206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8F7BE8B1-46FC-2A06-A678-DE198DC04D10}"/>
                    </a:ext>
                  </a:extLst>
                </p:cNvPr>
                <p:cNvGraphicFramePr>
                  <a:graphicFrameLocks noChangeAspect="1"/>
                </p:cNvGraphicFramePr>
                <p:nvPr/>
              </p:nvGraphicFramePr>
              <p:xfrm>
                <a:off x="-5677278" y="3140077"/>
                <a:ext cx="3048000" cy="1492250"/>
              </p:xfrm>
              <a:graphic>
                <a:graphicData uri="http://schemas.microsoft.com/office/powerpoint/2016/slidezoom">
                  <pslz:sldZm>
                    <pslz:sldZmObj sldId="281" cId="3673478666">
                      <pslz:zmPr id="{DD44C82F-7B0E-4467-ACB1-AAF49601E953}" transitionDur="1000">
                        <p166:blipFill xmlns:p166="http://schemas.microsoft.com/office/powerpoint/2016/6/main">
                          <a:blip r:embed="rId1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8F7BE8B1-46FC-2A06-A678-DE198DC04D10}"/>
                    </a:ext>
                  </a:extLst>
                </p:cNvPr>
                <p:cNvPicPr>
                  <a:picLocks noGrp="1" noRot="1" noChangeAspect="1" noMove="1" noResize="1" noEditPoints="1" noAdjustHandles="1" noChangeArrowheads="1" noChangeShapeType="1"/>
                </p:cNvPicPr>
                <p:nvPr/>
              </p:nvPicPr>
              <p:blipFill>
                <a:blip r:embed="rId12"/>
                <a:stretch>
                  <a:fillRect/>
                </a:stretch>
              </p:blipFill>
              <p:spPr>
                <a:xfrm>
                  <a:off x="12032143" y="1761802"/>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05622E9-A054-F1A2-5363-17DE1A489189}"/>
                    </a:ext>
                  </a:extLst>
                </p:cNvPr>
                <p:cNvGraphicFramePr>
                  <a:graphicFrameLocks noChangeAspect="1"/>
                </p:cNvGraphicFramePr>
                <p:nvPr/>
              </p:nvGraphicFramePr>
              <p:xfrm>
                <a:off x="-2209701" y="3133231"/>
                <a:ext cx="3048000" cy="1492250"/>
              </p:xfrm>
              <a:graphic>
                <a:graphicData uri="http://schemas.microsoft.com/office/powerpoint/2016/slidezoom">
                  <pslz:sldZm>
                    <pslz:sldZmObj sldId="282" cId="3892021338">
                      <pslz:zmPr id="{87F5142A-5F29-4B29-BCF1-7FED63E0582E}" transitionDur="1000">
                        <p166:blipFill xmlns:p166="http://schemas.microsoft.com/office/powerpoint/2016/6/main">
                          <a:blip r:embed="rId1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5" name="Slide Zoom 14">
                  <a:extLst>
                    <a:ext uri="{FF2B5EF4-FFF2-40B4-BE49-F238E27FC236}">
                      <a16:creationId xmlns:a16="http://schemas.microsoft.com/office/drawing/2014/main" id="{B05622E9-A054-F1A2-5363-17DE1A489189}"/>
                    </a:ext>
                  </a:extLst>
                </p:cNvPr>
                <p:cNvPicPr>
                  <a:picLocks noGrp="1" noRot="1" noChangeAspect="1" noMove="1" noResize="1" noEditPoints="1" noAdjustHandles="1" noChangeArrowheads="1" noChangeShapeType="1"/>
                </p:cNvPicPr>
                <p:nvPr/>
              </p:nvPicPr>
              <p:blipFill>
                <a:blip r:embed="rId14"/>
                <a:stretch>
                  <a:fillRect/>
                </a:stretch>
              </p:blipFill>
              <p:spPr>
                <a:xfrm>
                  <a:off x="15496681" y="174863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F04EDCBD-4016-F430-59FF-0048B1070B0D}"/>
                    </a:ext>
                  </a:extLst>
                </p:cNvPr>
                <p:cNvGraphicFramePr>
                  <a:graphicFrameLocks noChangeAspect="1"/>
                </p:cNvGraphicFramePr>
                <p:nvPr/>
              </p:nvGraphicFramePr>
              <p:xfrm>
                <a:off x="1279886" y="3133231"/>
                <a:ext cx="3048000" cy="1492250"/>
              </p:xfrm>
              <a:graphic>
                <a:graphicData uri="http://schemas.microsoft.com/office/powerpoint/2016/slidezoom">
                  <pslz:sldZm>
                    <pslz:sldZmObj sldId="298" cId="1108172924">
                      <pslz:zmPr id="{520B7CDF-677D-4DBC-A2EB-F705E0A824B5}" transitionDur="1000">
                        <p166:blipFill xmlns:p166="http://schemas.microsoft.com/office/powerpoint/2016/6/main">
                          <a:blip r:embed="rId1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7" name="Slide Zoom 16">
                  <a:extLst>
                    <a:ext uri="{FF2B5EF4-FFF2-40B4-BE49-F238E27FC236}">
                      <a16:creationId xmlns:a16="http://schemas.microsoft.com/office/drawing/2014/main" id="{F04EDCBD-4016-F430-59FF-0048B1070B0D}"/>
                    </a:ext>
                  </a:extLst>
                </p:cNvPr>
                <p:cNvPicPr>
                  <a:picLocks noGrp="1" noRot="1" noChangeAspect="1" noMove="1" noResize="1" noEditPoints="1" noAdjustHandles="1" noChangeArrowheads="1" noChangeShapeType="1"/>
                </p:cNvPicPr>
                <p:nvPr/>
              </p:nvPicPr>
              <p:blipFill>
                <a:blip r:embed="rId16"/>
                <a:stretch>
                  <a:fillRect/>
                </a:stretch>
              </p:blipFill>
              <p:spPr>
                <a:xfrm>
                  <a:off x="18983209" y="174863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E382DC1-01E6-B756-16F1-340B6A761495}"/>
                    </a:ext>
                  </a:extLst>
                </p:cNvPr>
                <p:cNvGraphicFramePr>
                  <a:graphicFrameLocks noChangeAspect="1"/>
                </p:cNvGraphicFramePr>
                <p:nvPr/>
              </p:nvGraphicFramePr>
              <p:xfrm>
                <a:off x="4817072" y="3118659"/>
                <a:ext cx="3048000" cy="1492250"/>
              </p:xfrm>
              <a:graphic>
                <a:graphicData uri="http://schemas.microsoft.com/office/powerpoint/2016/slidezoom">
                  <pslz:sldZm>
                    <pslz:sldZmObj sldId="292" cId="2752981357">
                      <pslz:zmPr id="{BC9BE47C-F854-440A-856A-9F11EDD58BAC}" transitionDur="1000">
                        <p166:blipFill xmlns:p166="http://schemas.microsoft.com/office/powerpoint/2016/6/main">
                          <a:blip r:embed="rId1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9" name="Slide Zoom 18">
                  <a:extLst>
                    <a:ext uri="{FF2B5EF4-FFF2-40B4-BE49-F238E27FC236}">
                      <a16:creationId xmlns:a16="http://schemas.microsoft.com/office/drawing/2014/main" id="{6E382DC1-01E6-B756-16F1-340B6A761495}"/>
                    </a:ext>
                  </a:extLst>
                </p:cNvPr>
                <p:cNvPicPr>
                  <a:picLocks noGrp="1" noRot="1" noChangeAspect="1" noMove="1" noResize="1" noEditPoints="1" noAdjustHandles="1" noChangeArrowheads="1" noChangeShapeType="1"/>
                </p:cNvPicPr>
                <p:nvPr/>
              </p:nvPicPr>
              <p:blipFill>
                <a:blip r:embed="rId18"/>
                <a:stretch>
                  <a:fillRect/>
                </a:stretch>
              </p:blipFill>
              <p:spPr>
                <a:xfrm>
                  <a:off x="22517295" y="17206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F768DD28-D777-C1CE-6BC7-A82110884A2D}"/>
                    </a:ext>
                  </a:extLst>
                </p:cNvPr>
                <p:cNvGraphicFramePr>
                  <a:graphicFrameLocks noChangeAspect="1"/>
                </p:cNvGraphicFramePr>
                <p:nvPr/>
              </p:nvGraphicFramePr>
              <p:xfrm>
                <a:off x="8284649" y="3140077"/>
                <a:ext cx="3048000" cy="1492250"/>
              </p:xfrm>
              <a:graphic>
                <a:graphicData uri="http://schemas.microsoft.com/office/powerpoint/2016/slidezoom">
                  <pslz:sldZm>
                    <pslz:sldZmObj sldId="297" cId="3783380453">
                      <pslz:zmPr id="{F2B08E44-7C82-4A9D-86A1-C7DD63A77D74}" transitionDur="1000">
                        <p166:blipFill xmlns:p166="http://schemas.microsoft.com/office/powerpoint/2016/6/main">
                          <a:blip r:embed="rId1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1" name="Slide Zoom 20">
                  <a:extLst>
                    <a:ext uri="{FF2B5EF4-FFF2-40B4-BE49-F238E27FC236}">
                      <a16:creationId xmlns:a16="http://schemas.microsoft.com/office/drawing/2014/main" id="{F768DD28-D777-C1CE-6BC7-A82110884A2D}"/>
                    </a:ext>
                  </a:extLst>
                </p:cNvPr>
                <p:cNvPicPr>
                  <a:picLocks noGrp="1" noRot="1" noChangeAspect="1" noMove="1" noResize="1" noEditPoints="1" noAdjustHandles="1" noChangeArrowheads="1" noChangeShapeType="1"/>
                </p:cNvPicPr>
                <p:nvPr/>
              </p:nvPicPr>
              <p:blipFill>
                <a:blip r:embed="rId20"/>
                <a:stretch>
                  <a:fillRect/>
                </a:stretch>
              </p:blipFill>
              <p:spPr>
                <a:xfrm>
                  <a:off x="25981832" y="1761802"/>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B079B947-851A-7B99-E3B3-52887ED06FB3}"/>
                    </a:ext>
                  </a:extLst>
                </p:cNvPr>
                <p:cNvGraphicFramePr>
                  <a:graphicFrameLocks noChangeAspect="1"/>
                </p:cNvGraphicFramePr>
                <p:nvPr/>
              </p:nvGraphicFramePr>
              <p:xfrm>
                <a:off x="11837833" y="3140077"/>
                <a:ext cx="3048000" cy="1492250"/>
              </p:xfrm>
              <a:graphic>
                <a:graphicData uri="http://schemas.microsoft.com/office/powerpoint/2016/slidezoom">
                  <pslz:sldZm>
                    <pslz:sldZmObj sldId="299" cId="2710794926">
                      <pslz:zmPr id="{FB11AF83-6594-4282-8886-45EDF5AD8DFE}" transitionDur="1000">
                        <p166:blipFill xmlns:p166="http://schemas.microsoft.com/office/powerpoint/2016/6/main">
                          <a:blip r:embed="rId2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3" name="Slide Zoom 22">
                  <a:extLst>
                    <a:ext uri="{FF2B5EF4-FFF2-40B4-BE49-F238E27FC236}">
                      <a16:creationId xmlns:a16="http://schemas.microsoft.com/office/drawing/2014/main" id="{B079B947-851A-7B99-E3B3-52887ED06FB3}"/>
                    </a:ext>
                  </a:extLst>
                </p:cNvPr>
                <p:cNvPicPr>
                  <a:picLocks noGrp="1" noRot="1" noChangeAspect="1" noMove="1" noResize="1" noEditPoints="1" noAdjustHandles="1" noChangeArrowheads="1" noChangeShapeType="1"/>
                </p:cNvPicPr>
                <p:nvPr/>
              </p:nvPicPr>
              <p:blipFill>
                <a:blip r:embed="rId22"/>
                <a:stretch>
                  <a:fillRect/>
                </a:stretch>
              </p:blipFill>
              <p:spPr>
                <a:xfrm>
                  <a:off x="29531902" y="1761802"/>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06A8216-3B6C-A64C-FBCB-9FBEB2577F70}"/>
                    </a:ext>
                  </a:extLst>
                </p:cNvPr>
                <p:cNvGraphicFramePr>
                  <a:graphicFrameLocks noChangeAspect="1"/>
                </p:cNvGraphicFramePr>
                <p:nvPr/>
              </p:nvGraphicFramePr>
              <p:xfrm>
                <a:off x="15352865" y="3133231"/>
                <a:ext cx="3048000" cy="1492250"/>
              </p:xfrm>
              <a:graphic>
                <a:graphicData uri="http://schemas.microsoft.com/office/powerpoint/2016/slidezoom">
                  <pslz:sldZm>
                    <pslz:sldZmObj sldId="300" cId="345198691">
                      <pslz:zmPr id="{CA7FBDF1-4852-42B0-928C-DF33AA7C8F54}" transitionDur="1000">
                        <p166:blipFill xmlns:p166="http://schemas.microsoft.com/office/powerpoint/2016/6/main">
                          <a:blip r:embed="rId2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5" name="Slide Zoom 24">
                  <a:extLst>
                    <a:ext uri="{FF2B5EF4-FFF2-40B4-BE49-F238E27FC236}">
                      <a16:creationId xmlns:a16="http://schemas.microsoft.com/office/drawing/2014/main" id="{806A8216-3B6C-A64C-FBCB-9FBEB2577F70}"/>
                    </a:ext>
                  </a:extLst>
                </p:cNvPr>
                <p:cNvPicPr>
                  <a:picLocks noGrp="1" noRot="1" noChangeAspect="1" noMove="1" noResize="1" noEditPoints="1" noAdjustHandles="1" noChangeArrowheads="1" noChangeShapeType="1"/>
                </p:cNvPicPr>
                <p:nvPr/>
              </p:nvPicPr>
              <p:blipFill>
                <a:blip r:embed="rId24"/>
                <a:stretch>
                  <a:fillRect/>
                </a:stretch>
              </p:blipFill>
              <p:spPr>
                <a:xfrm>
                  <a:off x="33043853" y="174863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9E48EAA6-70BE-3CFC-05CB-A5A8CE8BA29D}"/>
                    </a:ext>
                  </a:extLst>
                </p:cNvPr>
                <p:cNvGraphicFramePr>
                  <a:graphicFrameLocks noChangeAspect="1"/>
                </p:cNvGraphicFramePr>
                <p:nvPr/>
              </p:nvGraphicFramePr>
              <p:xfrm>
                <a:off x="18731195" y="3133231"/>
                <a:ext cx="3048000" cy="1492250"/>
              </p:xfrm>
              <a:graphic>
                <a:graphicData uri="http://schemas.microsoft.com/office/powerpoint/2016/slidezoom">
                  <pslz:sldZm>
                    <pslz:sldZmObj sldId="289" cId="2116555242">
                      <pslz:zmPr id="{C1FE280B-F83A-4676-8573-7A2CB88577BF}" transitionDur="1000">
                        <p166:blipFill xmlns:p166="http://schemas.microsoft.com/office/powerpoint/2016/6/main">
                          <a:blip r:embed="rId2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7" name="Slide Zoom 26">
                  <a:extLst>
                    <a:ext uri="{FF2B5EF4-FFF2-40B4-BE49-F238E27FC236}">
                      <a16:creationId xmlns:a16="http://schemas.microsoft.com/office/drawing/2014/main" id="{9E48EAA6-70BE-3CFC-05CB-A5A8CE8BA29D}"/>
                    </a:ext>
                  </a:extLst>
                </p:cNvPr>
                <p:cNvPicPr>
                  <a:picLocks noGrp="1" noRot="1" noChangeAspect="1" noMove="1" noResize="1" noEditPoints="1" noAdjustHandles="1" noChangeArrowheads="1" noChangeShapeType="1"/>
                </p:cNvPicPr>
                <p:nvPr/>
              </p:nvPicPr>
              <p:blipFill>
                <a:blip r:embed="rId26"/>
                <a:stretch>
                  <a:fillRect/>
                </a:stretch>
              </p:blipFill>
              <p:spPr>
                <a:xfrm>
                  <a:off x="36419222" y="174863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C6C62B64-DD9E-1191-6F04-5C22994C534B}"/>
                    </a:ext>
                  </a:extLst>
                </p:cNvPr>
                <p:cNvGraphicFramePr>
                  <a:graphicFrameLocks noChangeAspect="1"/>
                </p:cNvGraphicFramePr>
                <p:nvPr/>
              </p:nvGraphicFramePr>
              <p:xfrm>
                <a:off x="21973341" y="3133231"/>
                <a:ext cx="3048000" cy="1492250"/>
              </p:xfrm>
              <a:graphic>
                <a:graphicData uri="http://schemas.microsoft.com/office/powerpoint/2016/slidezoom">
                  <pslz:sldZm>
                    <pslz:sldZmObj sldId="288" cId="3201962525">
                      <pslz:zmPr id="{0406A83B-F720-4205-8532-9C18C1EFAE9A}" transitionDur="1000">
                        <p166:blipFill xmlns:p166="http://schemas.microsoft.com/office/powerpoint/2016/6/main">
                          <a:blip r:embed="rId2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9" name="Slide Zoom 28">
                  <a:extLst>
                    <a:ext uri="{FF2B5EF4-FFF2-40B4-BE49-F238E27FC236}">
                      <a16:creationId xmlns:a16="http://schemas.microsoft.com/office/drawing/2014/main" id="{C6C62B64-DD9E-1191-6F04-5C22994C534B}"/>
                    </a:ext>
                  </a:extLst>
                </p:cNvPr>
                <p:cNvPicPr>
                  <a:picLocks noGrp="1" noRot="1" noChangeAspect="1" noMove="1" noResize="1" noEditPoints="1" noAdjustHandles="1" noChangeArrowheads="1" noChangeShapeType="1"/>
                </p:cNvPicPr>
                <p:nvPr/>
              </p:nvPicPr>
              <p:blipFill>
                <a:blip r:embed="rId28"/>
                <a:stretch>
                  <a:fillRect/>
                </a:stretch>
              </p:blipFill>
              <p:spPr>
                <a:xfrm>
                  <a:off x="39658526" y="174863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D441B5A2-0B08-9CB8-0A2A-0CE55493BC46}"/>
                    </a:ext>
                  </a:extLst>
                </p:cNvPr>
                <p:cNvGraphicFramePr>
                  <a:graphicFrameLocks noChangeAspect="1"/>
                </p:cNvGraphicFramePr>
                <p:nvPr/>
              </p:nvGraphicFramePr>
              <p:xfrm>
                <a:off x="25517032" y="3133231"/>
                <a:ext cx="3048000" cy="1492250"/>
              </p:xfrm>
              <a:graphic>
                <a:graphicData uri="http://schemas.microsoft.com/office/powerpoint/2016/slidezoom">
                  <pslz:sldZm>
                    <pslz:sldZmObj sldId="303" cId="334332280">
                      <pslz:zmPr id="{7E63AFCA-F836-45F9-AD4A-98324ABB6DEB}" transitionDur="1000">
                        <p166:blipFill xmlns:p166="http://schemas.microsoft.com/office/powerpoint/2016/6/main">
                          <a:blip r:embed="rId2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1" name="Slide Zoom 30">
                  <a:extLst>
                    <a:ext uri="{FF2B5EF4-FFF2-40B4-BE49-F238E27FC236}">
                      <a16:creationId xmlns:a16="http://schemas.microsoft.com/office/drawing/2014/main" id="{D441B5A2-0B08-9CB8-0A2A-0CE55493BC46}"/>
                    </a:ext>
                  </a:extLst>
                </p:cNvPr>
                <p:cNvPicPr>
                  <a:picLocks noGrp="1" noRot="1" noChangeAspect="1" noMove="1" noResize="1" noEditPoints="1" noAdjustHandles="1" noChangeArrowheads="1" noChangeShapeType="1"/>
                </p:cNvPicPr>
                <p:nvPr/>
              </p:nvPicPr>
              <p:blipFill>
                <a:blip r:embed="rId30"/>
                <a:stretch>
                  <a:fillRect/>
                </a:stretch>
              </p:blipFill>
              <p:spPr>
                <a:xfrm>
                  <a:off x="43199111" y="174863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DCAED793-7979-4350-6BBA-EFB55D6DE57C}"/>
                    </a:ext>
                  </a:extLst>
                </p:cNvPr>
                <p:cNvGraphicFramePr>
                  <a:graphicFrameLocks noChangeAspect="1"/>
                </p:cNvGraphicFramePr>
                <p:nvPr/>
              </p:nvGraphicFramePr>
              <p:xfrm>
                <a:off x="29079710" y="3118659"/>
                <a:ext cx="3048000" cy="1492250"/>
              </p:xfrm>
              <a:graphic>
                <a:graphicData uri="http://schemas.microsoft.com/office/powerpoint/2016/slidezoom">
                  <pslz:sldZm>
                    <pslz:sldZmObj sldId="301" cId="3603784345">
                      <pslz:zmPr id="{103EF517-2F4F-411E-B03A-FCBFB139309C}" transitionDur="1000">
                        <p166:blipFill xmlns:p166="http://schemas.microsoft.com/office/powerpoint/2016/6/main">
                          <a:blip r:embed="rId3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3" name="Slide Zoom 32">
                  <a:extLst>
                    <a:ext uri="{FF2B5EF4-FFF2-40B4-BE49-F238E27FC236}">
                      <a16:creationId xmlns:a16="http://schemas.microsoft.com/office/drawing/2014/main" id="{DCAED793-7979-4350-6BBA-EFB55D6DE57C}"/>
                    </a:ext>
                  </a:extLst>
                </p:cNvPr>
                <p:cNvPicPr>
                  <a:picLocks noGrp="1" noRot="1" noChangeAspect="1" noMove="1" noResize="1" noEditPoints="1" noAdjustHandles="1" noChangeArrowheads="1" noChangeShapeType="1"/>
                </p:cNvPicPr>
                <p:nvPr/>
              </p:nvPicPr>
              <p:blipFill>
                <a:blip r:embed="rId30"/>
                <a:stretch>
                  <a:fillRect/>
                </a:stretch>
              </p:blipFill>
              <p:spPr>
                <a:xfrm>
                  <a:off x="46758666" y="17206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546BA97C-F39F-1F5A-C856-8A56AD555EF7}"/>
                    </a:ext>
                  </a:extLst>
                </p:cNvPr>
                <p:cNvGraphicFramePr>
                  <a:graphicFrameLocks noChangeAspect="1"/>
                </p:cNvGraphicFramePr>
                <p:nvPr/>
              </p:nvGraphicFramePr>
              <p:xfrm>
                <a:off x="32516003" y="3079115"/>
                <a:ext cx="3048000" cy="1492250"/>
              </p:xfrm>
              <a:graphic>
                <a:graphicData uri="http://schemas.microsoft.com/office/powerpoint/2016/slidezoom">
                  <pslz:sldZm>
                    <pslz:sldZmObj sldId="302" cId="2830284224">
                      <pslz:zmPr id="{53CD1713-0150-4BED-9FFA-3D7FB35CBF1D}" transitionDur="1000">
                        <p166:blipFill xmlns:p166="http://schemas.microsoft.com/office/powerpoint/2016/6/main">
                          <a:blip r:embed="rId32"/>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5" name="Slide Zoom 34">
                  <a:extLst>
                    <a:ext uri="{FF2B5EF4-FFF2-40B4-BE49-F238E27FC236}">
                      <a16:creationId xmlns:a16="http://schemas.microsoft.com/office/drawing/2014/main" id="{546BA97C-F39F-1F5A-C856-8A56AD555EF7}"/>
                    </a:ext>
                  </a:extLst>
                </p:cNvPr>
                <p:cNvPicPr>
                  <a:picLocks noGrp="1" noRot="1" noChangeAspect="1" noMove="1" noResize="1" noEditPoints="1" noAdjustHandles="1" noChangeArrowheads="1" noChangeShapeType="1"/>
                </p:cNvPicPr>
                <p:nvPr/>
              </p:nvPicPr>
              <p:blipFill>
                <a:blip r:embed="rId30"/>
                <a:stretch>
                  <a:fillRect/>
                </a:stretch>
              </p:blipFill>
              <p:spPr>
                <a:xfrm>
                  <a:off x="50191947" y="1644582"/>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FD065678-3E12-3463-D994-EABB92FF500B}"/>
                    </a:ext>
                  </a:extLst>
                </p:cNvPr>
                <p:cNvGraphicFramePr>
                  <a:graphicFrameLocks noChangeAspect="1"/>
                </p:cNvGraphicFramePr>
                <p:nvPr/>
              </p:nvGraphicFramePr>
              <p:xfrm>
                <a:off x="35995186" y="3079115"/>
                <a:ext cx="3048000" cy="1492250"/>
              </p:xfrm>
              <a:graphic>
                <a:graphicData uri="http://schemas.microsoft.com/office/powerpoint/2016/slidezoom">
                  <pslz:sldZm>
                    <pslz:sldZmObj sldId="304" cId="2757602925">
                      <pslz:zmPr id="{97962E41-1D64-445F-8AA3-FDABE32DABEB}" transitionDur="1000">
                        <p166:blipFill xmlns:p166="http://schemas.microsoft.com/office/powerpoint/2016/6/main">
                          <a:blip r:embed="rId3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7" name="Slide Zoom 36">
                  <a:extLst>
                    <a:ext uri="{FF2B5EF4-FFF2-40B4-BE49-F238E27FC236}">
                      <a16:creationId xmlns:a16="http://schemas.microsoft.com/office/drawing/2014/main" id="{FD065678-3E12-3463-D994-EABB92FF500B}"/>
                    </a:ext>
                  </a:extLst>
                </p:cNvPr>
                <p:cNvPicPr>
                  <a:picLocks noGrp="1" noRot="1" noChangeAspect="1" noMove="1" noResize="1" noEditPoints="1" noAdjustHandles="1" noChangeArrowheads="1" noChangeShapeType="1"/>
                </p:cNvPicPr>
                <p:nvPr/>
              </p:nvPicPr>
              <p:blipFill>
                <a:blip r:embed="rId30"/>
                <a:stretch>
                  <a:fillRect/>
                </a:stretch>
              </p:blipFill>
              <p:spPr>
                <a:xfrm>
                  <a:off x="53668080" y="1644582"/>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B88E41BC-A3A6-0F22-F446-1DFD7DD18B49}"/>
                    </a:ext>
                  </a:extLst>
                </p:cNvPr>
                <p:cNvGraphicFramePr>
                  <a:graphicFrameLocks noChangeAspect="1"/>
                </p:cNvGraphicFramePr>
                <p:nvPr/>
              </p:nvGraphicFramePr>
              <p:xfrm>
                <a:off x="39396229" y="3079115"/>
                <a:ext cx="3048000" cy="1492250"/>
              </p:xfrm>
              <a:graphic>
                <a:graphicData uri="http://schemas.microsoft.com/office/powerpoint/2016/slidezoom">
                  <pslz:sldZm>
                    <pslz:sldZmObj sldId="284" cId="2870846738">
                      <pslz:zmPr id="{E46B82F2-1BE4-4C98-9273-3C07B1864BB7}" transitionDur="1000">
                        <p166:blipFill xmlns:p166="http://schemas.microsoft.com/office/powerpoint/2016/6/main">
                          <a:blip r:embed="rId34"/>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9" name="Slide Zoom 38">
                  <a:extLst>
                    <a:ext uri="{FF2B5EF4-FFF2-40B4-BE49-F238E27FC236}">
                      <a16:creationId xmlns:a16="http://schemas.microsoft.com/office/drawing/2014/main" id="{B88E41BC-A3A6-0F22-F446-1DFD7DD18B49}"/>
                    </a:ext>
                  </a:extLst>
                </p:cNvPr>
                <p:cNvPicPr>
                  <a:picLocks noGrp="1" noRot="1" noChangeAspect="1" noMove="1" noResize="1" noEditPoints="1" noAdjustHandles="1" noChangeArrowheads="1" noChangeShapeType="1"/>
                </p:cNvPicPr>
                <p:nvPr/>
              </p:nvPicPr>
              <p:blipFill>
                <a:blip r:embed="rId35"/>
                <a:stretch>
                  <a:fillRect/>
                </a:stretch>
              </p:blipFill>
              <p:spPr>
                <a:xfrm>
                  <a:off x="57066142" y="1644582"/>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B9AB4336-E435-1371-B024-AAAB7388F0D3}"/>
                    </a:ext>
                  </a:extLst>
                </p:cNvPr>
                <p:cNvGraphicFramePr>
                  <a:graphicFrameLocks noChangeAspect="1"/>
                </p:cNvGraphicFramePr>
                <p:nvPr/>
              </p:nvGraphicFramePr>
              <p:xfrm>
                <a:off x="42812312" y="3041015"/>
                <a:ext cx="3048000" cy="1492250"/>
              </p:xfrm>
              <a:graphic>
                <a:graphicData uri="http://schemas.microsoft.com/office/powerpoint/2016/slidezoom">
                  <pslz:sldZm>
                    <pslz:sldZmObj sldId="307" cId="2340982362">
                      <pslz:zmPr id="{154011D6-9E1A-4FD0-815D-0430E7D70AA3}" transitionDur="1000">
                        <p166:blipFill xmlns:p166="http://schemas.microsoft.com/office/powerpoint/2016/6/main">
                          <a:blip r:embed="rId36"/>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1" name="Slide Zoom 40">
                  <a:extLst>
                    <a:ext uri="{FF2B5EF4-FFF2-40B4-BE49-F238E27FC236}">
                      <a16:creationId xmlns:a16="http://schemas.microsoft.com/office/drawing/2014/main" id="{B9AB4336-E435-1371-B024-AAAB7388F0D3}"/>
                    </a:ext>
                  </a:extLst>
                </p:cNvPr>
                <p:cNvPicPr>
                  <a:picLocks noGrp="1" noRot="1" noChangeAspect="1" noMove="1" noResize="1" noEditPoints="1" noAdjustHandles="1" noChangeArrowheads="1" noChangeShapeType="1"/>
                </p:cNvPicPr>
                <p:nvPr/>
              </p:nvPicPr>
              <p:blipFill>
                <a:blip r:embed="rId37"/>
                <a:stretch>
                  <a:fillRect/>
                </a:stretch>
              </p:blipFill>
              <p:spPr>
                <a:xfrm>
                  <a:off x="60479231" y="1571321"/>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FB2EE65F-6F38-F60E-CE85-49E9A522A6DD}"/>
                    </a:ext>
                  </a:extLst>
                </p:cNvPr>
                <p:cNvGraphicFramePr>
                  <a:graphicFrameLocks noChangeAspect="1"/>
                </p:cNvGraphicFramePr>
                <p:nvPr/>
              </p:nvGraphicFramePr>
              <p:xfrm>
                <a:off x="46291495" y="3041015"/>
                <a:ext cx="3048000" cy="1492250"/>
              </p:xfrm>
              <a:graphic>
                <a:graphicData uri="http://schemas.microsoft.com/office/powerpoint/2016/slidezoom">
                  <pslz:sldZm>
                    <pslz:sldZmObj sldId="305" cId="1904093778">
                      <pslz:zmPr id="{2A76CE1B-9F7C-4594-A5E9-2A96926BE163}" transitionDur="1000">
                        <p166:blipFill xmlns:p166="http://schemas.microsoft.com/office/powerpoint/2016/6/main">
                          <a:blip r:embed="rId38"/>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3" name="Slide Zoom 42">
                  <a:extLst>
                    <a:ext uri="{FF2B5EF4-FFF2-40B4-BE49-F238E27FC236}">
                      <a16:creationId xmlns:a16="http://schemas.microsoft.com/office/drawing/2014/main" id="{FB2EE65F-6F38-F60E-CE85-49E9A522A6DD}"/>
                    </a:ext>
                  </a:extLst>
                </p:cNvPr>
                <p:cNvPicPr>
                  <a:picLocks noGrp="1" noRot="1" noChangeAspect="1" noMove="1" noResize="1" noEditPoints="1" noAdjustHandles="1" noChangeArrowheads="1" noChangeShapeType="1"/>
                </p:cNvPicPr>
                <p:nvPr/>
              </p:nvPicPr>
              <p:blipFill>
                <a:blip r:embed="rId30"/>
                <a:stretch>
                  <a:fillRect/>
                </a:stretch>
              </p:blipFill>
              <p:spPr>
                <a:xfrm>
                  <a:off x="63955364" y="1571321"/>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97B471DE-9A71-5076-FA24-D13CA723D63C}"/>
                    </a:ext>
                  </a:extLst>
                </p:cNvPr>
                <p:cNvGraphicFramePr>
                  <a:graphicFrameLocks noChangeAspect="1"/>
                </p:cNvGraphicFramePr>
                <p:nvPr/>
              </p:nvGraphicFramePr>
              <p:xfrm>
                <a:off x="49854173" y="3041015"/>
                <a:ext cx="3048000" cy="1492250"/>
              </p:xfrm>
              <a:graphic>
                <a:graphicData uri="http://schemas.microsoft.com/office/powerpoint/2016/slidezoom">
                  <pslz:sldZm>
                    <pslz:sldZmObj sldId="309" cId="3490208895">
                      <pslz:zmPr id="{C88E4904-CE4F-48AE-B7F5-309B9482E746}" transitionDur="1000">
                        <p166:blipFill xmlns:p166="http://schemas.microsoft.com/office/powerpoint/2016/6/main">
                          <a:blip r:embed="rId3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5" name="Slide Zoom 44">
                  <a:extLst>
                    <a:ext uri="{FF2B5EF4-FFF2-40B4-BE49-F238E27FC236}">
                      <a16:creationId xmlns:a16="http://schemas.microsoft.com/office/drawing/2014/main" id="{97B471DE-9A71-5076-FA24-D13CA723D63C}"/>
                    </a:ext>
                  </a:extLst>
                </p:cNvPr>
                <p:cNvPicPr>
                  <a:picLocks noGrp="1" noRot="1" noChangeAspect="1" noMove="1" noResize="1" noEditPoints="1" noAdjustHandles="1" noChangeArrowheads="1" noChangeShapeType="1"/>
                </p:cNvPicPr>
                <p:nvPr/>
              </p:nvPicPr>
              <p:blipFill>
                <a:blip r:embed="rId30"/>
                <a:stretch>
                  <a:fillRect/>
                </a:stretch>
              </p:blipFill>
              <p:spPr>
                <a:xfrm>
                  <a:off x="67514920" y="1571321"/>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p:grpSp>
      <p:pic>
        <p:nvPicPr>
          <p:cNvPr id="59" name="Graphic 58" descr="Caret Right outline">
            <a:hlinkClick r:id="" action="ppaction://hlinkshowjump?jump=nextslide"/>
            <a:extLst>
              <a:ext uri="{FF2B5EF4-FFF2-40B4-BE49-F238E27FC236}">
                <a16:creationId xmlns:a16="http://schemas.microsoft.com/office/drawing/2014/main" id="{48D45922-586F-9674-A4DC-B676A144296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1871537" y="5433243"/>
            <a:ext cx="914400" cy="914400"/>
          </a:xfrm>
          <a:prstGeom prst="rect">
            <a:avLst/>
          </a:prstGeom>
        </p:spPr>
      </p:pic>
      <p:pic>
        <p:nvPicPr>
          <p:cNvPr id="61" name="Graphic 60" descr="Caret Left outline">
            <a:hlinkClick r:id="" action="ppaction://hlinkshowjump?jump=previousslide"/>
            <a:extLst>
              <a:ext uri="{FF2B5EF4-FFF2-40B4-BE49-F238E27FC236}">
                <a16:creationId xmlns:a16="http://schemas.microsoft.com/office/drawing/2014/main" id="{D5A6D742-F3F2-C673-0415-C9F81656061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571" y="4976043"/>
            <a:ext cx="914400" cy="914400"/>
          </a:xfrm>
          <a:prstGeom prst="rect">
            <a:avLst/>
          </a:prstGeom>
        </p:spPr>
      </p:pic>
      <p:pic>
        <p:nvPicPr>
          <p:cNvPr id="62" name="Graphic 61" descr="Caret Left outline">
            <a:hlinkClick r:id="" action="ppaction://hlinkshowjump?jump=nextslide"/>
            <a:extLst>
              <a:ext uri="{FF2B5EF4-FFF2-40B4-BE49-F238E27FC236}">
                <a16:creationId xmlns:a16="http://schemas.microsoft.com/office/drawing/2014/main" id="{A80FF0E6-5CD9-402E-5222-6DD999BBBCB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flipH="1">
            <a:off x="10864408" y="4976043"/>
            <a:ext cx="914400" cy="914400"/>
          </a:xfrm>
          <a:prstGeom prst="rect">
            <a:avLst/>
          </a:prstGeom>
        </p:spPr>
      </p:pic>
      <p:grpSp>
        <p:nvGrpSpPr>
          <p:cNvPr id="2" name="Group 1">
            <a:extLst>
              <a:ext uri="{FF2B5EF4-FFF2-40B4-BE49-F238E27FC236}">
                <a16:creationId xmlns:a16="http://schemas.microsoft.com/office/drawing/2014/main" id="{F26FFFE4-35A2-513B-6022-CF3D5F5282CE}"/>
              </a:ext>
            </a:extLst>
          </p:cNvPr>
          <p:cNvGrpSpPr/>
          <p:nvPr/>
        </p:nvGrpSpPr>
        <p:grpSpPr>
          <a:xfrm>
            <a:off x="5768611" y="5240777"/>
            <a:ext cx="680754" cy="252000"/>
            <a:chOff x="5768611" y="5240777"/>
            <a:chExt cx="680754" cy="252000"/>
          </a:xfrm>
        </p:grpSpPr>
        <p:sp>
          <p:nvSpPr>
            <p:cNvPr id="4" name="!!start">
              <a:hlinkClick r:id="" action="ppaction://hlinkshowjump?jump=firstslide"/>
              <a:extLst>
                <a:ext uri="{FF2B5EF4-FFF2-40B4-BE49-F238E27FC236}">
                  <a16:creationId xmlns:a16="http://schemas.microsoft.com/office/drawing/2014/main" id="{32E86905-7369-BDC5-2426-C49343C418F2}"/>
                </a:ext>
              </a:extLst>
            </p:cNvPr>
            <p:cNvSpPr/>
            <p:nvPr/>
          </p:nvSpPr>
          <p:spPr>
            <a:xfrm>
              <a:off x="5768611" y="5240777"/>
              <a:ext cx="252000" cy="25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end">
              <a:hlinkClick r:id="rId44" action="ppaction://hlinksldjump"/>
              <a:extLst>
                <a:ext uri="{FF2B5EF4-FFF2-40B4-BE49-F238E27FC236}">
                  <a16:creationId xmlns:a16="http://schemas.microsoft.com/office/drawing/2014/main" id="{04A828D4-CC7D-385F-4F47-5DE2766B9523}"/>
                </a:ext>
              </a:extLst>
            </p:cNvPr>
            <p:cNvSpPr/>
            <p:nvPr/>
          </p:nvSpPr>
          <p:spPr>
            <a:xfrm>
              <a:off x="6197365" y="5240777"/>
              <a:ext cx="252000" cy="25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4149070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ouse&#10;&#10;Description automatically generated">
            <a:extLst>
              <a:ext uri="{FF2B5EF4-FFF2-40B4-BE49-F238E27FC236}">
                <a16:creationId xmlns:a16="http://schemas.microsoft.com/office/drawing/2014/main" id="{76AFFD40-E28E-7E85-6E78-8FE8FAF3D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94" y="0"/>
            <a:ext cx="12191999" cy="6858000"/>
          </a:xfrm>
          <a:prstGeom prst="rect">
            <a:avLst/>
          </a:prstGeom>
        </p:spPr>
      </p:pic>
      <p:grpSp>
        <p:nvGrpSpPr>
          <p:cNvPr id="56" name="Group 55">
            <a:extLst>
              <a:ext uri="{FF2B5EF4-FFF2-40B4-BE49-F238E27FC236}">
                <a16:creationId xmlns:a16="http://schemas.microsoft.com/office/drawing/2014/main" id="{87A10EF2-32B8-F578-85A2-B20AE2FFE3AF}"/>
              </a:ext>
            </a:extLst>
          </p:cNvPr>
          <p:cNvGrpSpPr/>
          <p:nvPr/>
        </p:nvGrpSpPr>
        <p:grpSpPr>
          <a:xfrm>
            <a:off x="-13445160" y="1784438"/>
            <a:ext cx="73131999" cy="3059856"/>
            <a:chOff x="-20293984" y="3041015"/>
            <a:chExt cx="73196157" cy="1591312"/>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001927C-CD1E-5BDF-A275-0985651CDDD6}"/>
                    </a:ext>
                  </a:extLst>
                </p:cNvPr>
                <p:cNvGraphicFramePr>
                  <a:graphicFrameLocks noChangeAspect="1"/>
                </p:cNvGraphicFramePr>
                <p:nvPr/>
              </p:nvGraphicFramePr>
              <p:xfrm>
                <a:off x="-20293984" y="3140077"/>
                <a:ext cx="3048000" cy="1492250"/>
              </p:xfrm>
              <a:graphic>
                <a:graphicData uri="http://schemas.microsoft.com/office/powerpoint/2016/slidezoom">
                  <pslz:sldZm>
                    <pslz:sldZmObj sldId="312" cId="3211009651">
                      <pslz:zmPr id="{C91E5B0B-BA16-4755-9B2A-38AB8DDE791F}" transitionDur="1000">
                        <p166:blipFill xmlns:p166="http://schemas.microsoft.com/office/powerpoint/2016/6/main">
                          <a:blip r:embed="rId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5" name="Slide Zoom 4">
                  <a:extLst>
                    <a:ext uri="{FF2B5EF4-FFF2-40B4-BE49-F238E27FC236}">
                      <a16:creationId xmlns:a16="http://schemas.microsoft.com/office/drawing/2014/main" id="{7001927C-CD1E-5BDF-A275-0985651CDDD6}"/>
                    </a:ext>
                  </a:extLst>
                </p:cNvPr>
                <p:cNvPicPr>
                  <a:picLocks noGrp="1" noRot="1" noChangeAspect="1" noMove="1" noResize="1" noEditPoints="1" noAdjustHandles="1" noChangeArrowheads="1" noChangeShapeType="1"/>
                </p:cNvPicPr>
                <p:nvPr/>
              </p:nvPicPr>
              <p:blipFill>
                <a:blip r:embed="rId4"/>
                <a:stretch>
                  <a:fillRect/>
                </a:stretch>
              </p:blipFill>
              <p:spPr>
                <a:xfrm>
                  <a:off x="-13445160" y="19749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F45598F-F90C-F285-4E58-EB75418BB9A5}"/>
                    </a:ext>
                  </a:extLst>
                </p:cNvPr>
                <p:cNvGraphicFramePr>
                  <a:graphicFrameLocks noChangeAspect="1"/>
                </p:cNvGraphicFramePr>
                <p:nvPr/>
              </p:nvGraphicFramePr>
              <p:xfrm>
                <a:off x="-16791603" y="3140077"/>
                <a:ext cx="3048000" cy="1492250"/>
              </p:xfrm>
              <a:graphic>
                <a:graphicData uri="http://schemas.microsoft.com/office/powerpoint/2016/slidezoom">
                  <pslz:sldZm>
                    <pslz:sldZmObj sldId="310" cId="3055384465">
                      <pslz:zmPr id="{3BA3D17D-BCD7-460B-B4C7-DDA12FFBDD4A}" transitionDur="1000">
                        <p166:blipFill xmlns:p166="http://schemas.microsoft.com/office/powerpoint/2016/6/main">
                          <a:blip r:embed="rId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7" name="Slide Zoom 6">
                  <a:extLst>
                    <a:ext uri="{FF2B5EF4-FFF2-40B4-BE49-F238E27FC236}">
                      <a16:creationId xmlns:a16="http://schemas.microsoft.com/office/drawing/2014/main" id="{BF45598F-F90C-F285-4E58-EB75418BB9A5}"/>
                    </a:ext>
                  </a:extLst>
                </p:cNvPr>
                <p:cNvPicPr>
                  <a:picLocks noGrp="1" noRot="1" noChangeAspect="1" noMove="1" noResize="1" noEditPoints="1" noAdjustHandles="1" noChangeArrowheads="1" noChangeShapeType="1"/>
                </p:cNvPicPr>
                <p:nvPr/>
              </p:nvPicPr>
              <p:blipFill>
                <a:blip r:embed="rId6"/>
                <a:stretch>
                  <a:fillRect/>
                </a:stretch>
              </p:blipFill>
              <p:spPr>
                <a:xfrm>
                  <a:off x="-9945849" y="19749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363C757-A754-5C36-BAB7-B3206EBF2226}"/>
                    </a:ext>
                  </a:extLst>
                </p:cNvPr>
                <p:cNvGraphicFramePr>
                  <a:graphicFrameLocks noChangeAspect="1"/>
                </p:cNvGraphicFramePr>
                <p:nvPr/>
              </p:nvGraphicFramePr>
              <p:xfrm>
                <a:off x="-13187615" y="3118659"/>
                <a:ext cx="3048000" cy="1492250"/>
              </p:xfrm>
              <a:graphic>
                <a:graphicData uri="http://schemas.microsoft.com/office/powerpoint/2016/slidezoom">
                  <pslz:sldZm>
                    <pslz:sldZmObj sldId="285" cId="730022395">
                      <pslz:zmPr id="{623F3450-9004-405C-BF01-7F15666C1B8B}" transitionDur="1000">
                        <p166:blipFill xmlns:p166="http://schemas.microsoft.com/office/powerpoint/2016/6/main">
                          <a:blip r:embed="rId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9" name="Slide Zoom 8">
                  <a:extLst>
                    <a:ext uri="{FF2B5EF4-FFF2-40B4-BE49-F238E27FC236}">
                      <a16:creationId xmlns:a16="http://schemas.microsoft.com/office/drawing/2014/main" id="{C363C757-A754-5C36-BAB7-B3206EBF2226}"/>
                    </a:ext>
                  </a:extLst>
                </p:cNvPr>
                <p:cNvPicPr>
                  <a:picLocks noGrp="1" noRot="1" noChangeAspect="1" noMove="1" noResize="1" noEditPoints="1" noAdjustHandles="1" noChangeArrowheads="1" noChangeShapeType="1"/>
                </p:cNvPicPr>
                <p:nvPr/>
              </p:nvPicPr>
              <p:blipFill>
                <a:blip r:embed="rId8"/>
                <a:stretch>
                  <a:fillRect/>
                </a:stretch>
              </p:blipFill>
              <p:spPr>
                <a:xfrm>
                  <a:off x="-6345020" y="193373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6355D7DF-4263-291F-2DAB-6B383D30102A}"/>
                    </a:ext>
                  </a:extLst>
                </p:cNvPr>
                <p:cNvGraphicFramePr>
                  <a:graphicFrameLocks noChangeAspect="1"/>
                </p:cNvGraphicFramePr>
                <p:nvPr/>
              </p:nvGraphicFramePr>
              <p:xfrm>
                <a:off x="-9357921" y="3118659"/>
                <a:ext cx="3048000" cy="1492250"/>
              </p:xfrm>
              <a:graphic>
                <a:graphicData uri="http://schemas.microsoft.com/office/powerpoint/2016/slidezoom">
                  <pslz:sldZm>
                    <pslz:sldZmObj sldId="295" cId="1439745563">
                      <pslz:zmPr id="{13C22C69-8DA3-4755-AAF0-3FB04B3D2FE6}" transitionDur="1000">
                        <p166:blipFill xmlns:p166="http://schemas.microsoft.com/office/powerpoint/2016/6/main">
                          <a:blip r:embed="rId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1" name="Slide Zoom 10">
                  <a:extLst>
                    <a:ext uri="{FF2B5EF4-FFF2-40B4-BE49-F238E27FC236}">
                      <a16:creationId xmlns:a16="http://schemas.microsoft.com/office/drawing/2014/main" id="{6355D7DF-4263-291F-2DAB-6B383D30102A}"/>
                    </a:ext>
                  </a:extLst>
                </p:cNvPr>
                <p:cNvPicPr>
                  <a:picLocks noGrp="1" noRot="1" noChangeAspect="1" noMove="1" noResize="1" noEditPoints="1" noAdjustHandles="1" noChangeArrowheads="1" noChangeShapeType="1"/>
                </p:cNvPicPr>
                <p:nvPr/>
              </p:nvPicPr>
              <p:blipFill>
                <a:blip r:embed="rId10"/>
                <a:stretch>
                  <a:fillRect/>
                </a:stretch>
              </p:blipFill>
              <p:spPr>
                <a:xfrm>
                  <a:off x="-2518683" y="193373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8F7BE8B1-46FC-2A06-A678-DE198DC04D10}"/>
                    </a:ext>
                  </a:extLst>
                </p:cNvPr>
                <p:cNvGraphicFramePr>
                  <a:graphicFrameLocks noChangeAspect="1"/>
                </p:cNvGraphicFramePr>
                <p:nvPr/>
              </p:nvGraphicFramePr>
              <p:xfrm>
                <a:off x="-5677278" y="3140077"/>
                <a:ext cx="3048000" cy="1492250"/>
              </p:xfrm>
              <a:graphic>
                <a:graphicData uri="http://schemas.microsoft.com/office/powerpoint/2016/slidezoom">
                  <pslz:sldZm>
                    <pslz:sldZmObj sldId="281" cId="3673478666">
                      <pslz:zmPr id="{DD44C82F-7B0E-4467-ACB1-AAF49601E953}" transitionDur="1000">
                        <p166:blipFill xmlns:p166="http://schemas.microsoft.com/office/powerpoint/2016/6/main">
                          <a:blip r:embed="rId1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8F7BE8B1-46FC-2A06-A678-DE198DC04D10}"/>
                    </a:ext>
                  </a:extLst>
                </p:cNvPr>
                <p:cNvPicPr>
                  <a:picLocks noGrp="1" noRot="1" noChangeAspect="1" noMove="1" noResize="1" noEditPoints="1" noAdjustHandles="1" noChangeArrowheads="1" noChangeShapeType="1"/>
                </p:cNvPicPr>
                <p:nvPr/>
              </p:nvPicPr>
              <p:blipFill>
                <a:blip r:embed="rId12"/>
                <a:stretch>
                  <a:fillRect/>
                </a:stretch>
              </p:blipFill>
              <p:spPr>
                <a:xfrm>
                  <a:off x="1158734" y="19749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05622E9-A054-F1A2-5363-17DE1A489189}"/>
                    </a:ext>
                  </a:extLst>
                </p:cNvPr>
                <p:cNvGraphicFramePr>
                  <a:graphicFrameLocks noChangeAspect="1"/>
                </p:cNvGraphicFramePr>
                <p:nvPr/>
              </p:nvGraphicFramePr>
              <p:xfrm>
                <a:off x="-2209701" y="3133231"/>
                <a:ext cx="3048000" cy="1492250"/>
              </p:xfrm>
              <a:graphic>
                <a:graphicData uri="http://schemas.microsoft.com/office/powerpoint/2016/slidezoom">
                  <pslz:sldZm>
                    <pslz:sldZmObj sldId="282" cId="3892021338">
                      <pslz:zmPr id="{87F5142A-5F29-4B29-BCF1-7FED63E0582E}" transitionDur="1000">
                        <p166:blipFill xmlns:p166="http://schemas.microsoft.com/office/powerpoint/2016/6/main">
                          <a:blip r:embed="rId1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5" name="Slide Zoom 14">
                  <a:extLst>
                    <a:ext uri="{FF2B5EF4-FFF2-40B4-BE49-F238E27FC236}">
                      <a16:creationId xmlns:a16="http://schemas.microsoft.com/office/drawing/2014/main" id="{B05622E9-A054-F1A2-5363-17DE1A489189}"/>
                    </a:ext>
                  </a:extLst>
                </p:cNvPr>
                <p:cNvPicPr>
                  <a:picLocks noGrp="1" noRot="1" noChangeAspect="1" noMove="1" noResize="1" noEditPoints="1" noAdjustHandles="1" noChangeArrowheads="1" noChangeShapeType="1"/>
                </p:cNvPicPr>
                <p:nvPr/>
              </p:nvPicPr>
              <p:blipFill>
                <a:blip r:embed="rId14"/>
                <a:stretch>
                  <a:fillRect/>
                </a:stretch>
              </p:blipFill>
              <p:spPr>
                <a:xfrm>
                  <a:off x="4623272" y="19617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F04EDCBD-4016-F430-59FF-0048B1070B0D}"/>
                    </a:ext>
                  </a:extLst>
                </p:cNvPr>
                <p:cNvGraphicFramePr>
                  <a:graphicFrameLocks noChangeAspect="1"/>
                </p:cNvGraphicFramePr>
                <p:nvPr/>
              </p:nvGraphicFramePr>
              <p:xfrm>
                <a:off x="1279886" y="3133231"/>
                <a:ext cx="3048000" cy="1492250"/>
              </p:xfrm>
              <a:graphic>
                <a:graphicData uri="http://schemas.microsoft.com/office/powerpoint/2016/slidezoom">
                  <pslz:sldZm>
                    <pslz:sldZmObj sldId="298" cId="1108172924">
                      <pslz:zmPr id="{520B7CDF-677D-4DBC-A2EB-F705E0A824B5}" transitionDur="1000">
                        <p166:blipFill xmlns:p166="http://schemas.microsoft.com/office/powerpoint/2016/6/main">
                          <a:blip r:embed="rId1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7" name="Slide Zoom 16">
                  <a:extLst>
                    <a:ext uri="{FF2B5EF4-FFF2-40B4-BE49-F238E27FC236}">
                      <a16:creationId xmlns:a16="http://schemas.microsoft.com/office/drawing/2014/main" id="{F04EDCBD-4016-F430-59FF-0048B1070B0D}"/>
                    </a:ext>
                  </a:extLst>
                </p:cNvPr>
                <p:cNvPicPr>
                  <a:picLocks noGrp="1" noRot="1" noChangeAspect="1" noMove="1" noResize="1" noEditPoints="1" noAdjustHandles="1" noChangeArrowheads="1" noChangeShapeType="1"/>
                </p:cNvPicPr>
                <p:nvPr/>
              </p:nvPicPr>
              <p:blipFill>
                <a:blip r:embed="rId16"/>
                <a:stretch>
                  <a:fillRect/>
                </a:stretch>
              </p:blipFill>
              <p:spPr>
                <a:xfrm>
                  <a:off x="8109800" y="19617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E382DC1-01E6-B756-16F1-340B6A761495}"/>
                    </a:ext>
                  </a:extLst>
                </p:cNvPr>
                <p:cNvGraphicFramePr>
                  <a:graphicFrameLocks noChangeAspect="1"/>
                </p:cNvGraphicFramePr>
                <p:nvPr/>
              </p:nvGraphicFramePr>
              <p:xfrm>
                <a:off x="4817072" y="3118659"/>
                <a:ext cx="3048000" cy="1492250"/>
              </p:xfrm>
              <a:graphic>
                <a:graphicData uri="http://schemas.microsoft.com/office/powerpoint/2016/slidezoom">
                  <pslz:sldZm>
                    <pslz:sldZmObj sldId="292" cId="2752981357">
                      <pslz:zmPr id="{BC9BE47C-F854-440A-856A-9F11EDD58BAC}" transitionDur="1000">
                        <p166:blipFill xmlns:p166="http://schemas.microsoft.com/office/powerpoint/2016/6/main">
                          <a:blip r:embed="rId1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9" name="Slide Zoom 18">
                  <a:extLst>
                    <a:ext uri="{FF2B5EF4-FFF2-40B4-BE49-F238E27FC236}">
                      <a16:creationId xmlns:a16="http://schemas.microsoft.com/office/drawing/2014/main" id="{6E382DC1-01E6-B756-16F1-340B6A761495}"/>
                    </a:ext>
                  </a:extLst>
                </p:cNvPr>
                <p:cNvPicPr>
                  <a:picLocks noGrp="1" noRot="1" noChangeAspect="1" noMove="1" noResize="1" noEditPoints="1" noAdjustHandles="1" noChangeArrowheads="1" noChangeShapeType="1"/>
                </p:cNvPicPr>
                <p:nvPr/>
              </p:nvPicPr>
              <p:blipFill>
                <a:blip r:embed="rId18"/>
                <a:stretch>
                  <a:fillRect/>
                </a:stretch>
              </p:blipFill>
              <p:spPr>
                <a:xfrm>
                  <a:off x="11643886" y="193373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F768DD28-D777-C1CE-6BC7-A82110884A2D}"/>
                    </a:ext>
                  </a:extLst>
                </p:cNvPr>
                <p:cNvGraphicFramePr>
                  <a:graphicFrameLocks noChangeAspect="1"/>
                </p:cNvGraphicFramePr>
                <p:nvPr/>
              </p:nvGraphicFramePr>
              <p:xfrm>
                <a:off x="8284649" y="3140077"/>
                <a:ext cx="3048000" cy="1492250"/>
              </p:xfrm>
              <a:graphic>
                <a:graphicData uri="http://schemas.microsoft.com/office/powerpoint/2016/slidezoom">
                  <pslz:sldZm>
                    <pslz:sldZmObj sldId="297" cId="3783380453">
                      <pslz:zmPr id="{F2B08E44-7C82-4A9D-86A1-C7DD63A77D74}" transitionDur="1000">
                        <p166:blipFill xmlns:p166="http://schemas.microsoft.com/office/powerpoint/2016/6/main">
                          <a:blip r:embed="rId1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1" name="Slide Zoom 20">
                  <a:extLst>
                    <a:ext uri="{FF2B5EF4-FFF2-40B4-BE49-F238E27FC236}">
                      <a16:creationId xmlns:a16="http://schemas.microsoft.com/office/drawing/2014/main" id="{F768DD28-D777-C1CE-6BC7-A82110884A2D}"/>
                    </a:ext>
                  </a:extLst>
                </p:cNvPr>
                <p:cNvPicPr>
                  <a:picLocks noGrp="1" noRot="1" noChangeAspect="1" noMove="1" noResize="1" noEditPoints="1" noAdjustHandles="1" noChangeArrowheads="1" noChangeShapeType="1"/>
                </p:cNvPicPr>
                <p:nvPr/>
              </p:nvPicPr>
              <p:blipFill>
                <a:blip r:embed="rId20"/>
                <a:stretch>
                  <a:fillRect/>
                </a:stretch>
              </p:blipFill>
              <p:spPr>
                <a:xfrm>
                  <a:off x="15108423" y="19749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B079B947-851A-7B99-E3B3-52887ED06FB3}"/>
                    </a:ext>
                  </a:extLst>
                </p:cNvPr>
                <p:cNvGraphicFramePr>
                  <a:graphicFrameLocks noChangeAspect="1"/>
                </p:cNvGraphicFramePr>
                <p:nvPr/>
              </p:nvGraphicFramePr>
              <p:xfrm>
                <a:off x="11837833" y="3140077"/>
                <a:ext cx="3048000" cy="1492250"/>
              </p:xfrm>
              <a:graphic>
                <a:graphicData uri="http://schemas.microsoft.com/office/powerpoint/2016/slidezoom">
                  <pslz:sldZm>
                    <pslz:sldZmObj sldId="299" cId="2710794926">
                      <pslz:zmPr id="{FB11AF83-6594-4282-8886-45EDF5AD8DFE}" transitionDur="1000">
                        <p166:blipFill xmlns:p166="http://schemas.microsoft.com/office/powerpoint/2016/6/main">
                          <a:blip r:embed="rId2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3" name="Slide Zoom 22">
                  <a:extLst>
                    <a:ext uri="{FF2B5EF4-FFF2-40B4-BE49-F238E27FC236}">
                      <a16:creationId xmlns:a16="http://schemas.microsoft.com/office/drawing/2014/main" id="{B079B947-851A-7B99-E3B3-52887ED06FB3}"/>
                    </a:ext>
                  </a:extLst>
                </p:cNvPr>
                <p:cNvPicPr>
                  <a:picLocks noGrp="1" noRot="1" noChangeAspect="1" noMove="1" noResize="1" noEditPoints="1" noAdjustHandles="1" noChangeArrowheads="1" noChangeShapeType="1"/>
                </p:cNvPicPr>
                <p:nvPr/>
              </p:nvPicPr>
              <p:blipFill>
                <a:blip r:embed="rId22"/>
                <a:stretch>
                  <a:fillRect/>
                </a:stretch>
              </p:blipFill>
              <p:spPr>
                <a:xfrm>
                  <a:off x="18658493" y="19749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06A8216-3B6C-A64C-FBCB-9FBEB2577F70}"/>
                    </a:ext>
                  </a:extLst>
                </p:cNvPr>
                <p:cNvGraphicFramePr>
                  <a:graphicFrameLocks noChangeAspect="1"/>
                </p:cNvGraphicFramePr>
                <p:nvPr/>
              </p:nvGraphicFramePr>
              <p:xfrm>
                <a:off x="15352865" y="3133231"/>
                <a:ext cx="3048000" cy="1492250"/>
              </p:xfrm>
              <a:graphic>
                <a:graphicData uri="http://schemas.microsoft.com/office/powerpoint/2016/slidezoom">
                  <pslz:sldZm>
                    <pslz:sldZmObj sldId="300" cId="345198691">
                      <pslz:zmPr id="{CA7FBDF1-4852-42B0-928C-DF33AA7C8F54}" transitionDur="1000">
                        <p166:blipFill xmlns:p166="http://schemas.microsoft.com/office/powerpoint/2016/6/main">
                          <a:blip r:embed="rId2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5" name="Slide Zoom 24">
                  <a:extLst>
                    <a:ext uri="{FF2B5EF4-FFF2-40B4-BE49-F238E27FC236}">
                      <a16:creationId xmlns:a16="http://schemas.microsoft.com/office/drawing/2014/main" id="{806A8216-3B6C-A64C-FBCB-9FBEB2577F70}"/>
                    </a:ext>
                  </a:extLst>
                </p:cNvPr>
                <p:cNvPicPr>
                  <a:picLocks noGrp="1" noRot="1" noChangeAspect="1" noMove="1" noResize="1" noEditPoints="1" noAdjustHandles="1" noChangeArrowheads="1" noChangeShapeType="1"/>
                </p:cNvPicPr>
                <p:nvPr/>
              </p:nvPicPr>
              <p:blipFill>
                <a:blip r:embed="rId24"/>
                <a:stretch>
                  <a:fillRect/>
                </a:stretch>
              </p:blipFill>
              <p:spPr>
                <a:xfrm>
                  <a:off x="22170444" y="19617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9E48EAA6-70BE-3CFC-05CB-A5A8CE8BA29D}"/>
                    </a:ext>
                  </a:extLst>
                </p:cNvPr>
                <p:cNvGraphicFramePr>
                  <a:graphicFrameLocks noChangeAspect="1"/>
                </p:cNvGraphicFramePr>
                <p:nvPr/>
              </p:nvGraphicFramePr>
              <p:xfrm>
                <a:off x="18731195" y="3133231"/>
                <a:ext cx="3048000" cy="1492250"/>
              </p:xfrm>
              <a:graphic>
                <a:graphicData uri="http://schemas.microsoft.com/office/powerpoint/2016/slidezoom">
                  <pslz:sldZm>
                    <pslz:sldZmObj sldId="289" cId="2116555242">
                      <pslz:zmPr id="{C1FE280B-F83A-4676-8573-7A2CB88577BF}" transitionDur="1000">
                        <p166:blipFill xmlns:p166="http://schemas.microsoft.com/office/powerpoint/2016/6/main">
                          <a:blip r:embed="rId2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7" name="Slide Zoom 26">
                  <a:extLst>
                    <a:ext uri="{FF2B5EF4-FFF2-40B4-BE49-F238E27FC236}">
                      <a16:creationId xmlns:a16="http://schemas.microsoft.com/office/drawing/2014/main" id="{9E48EAA6-70BE-3CFC-05CB-A5A8CE8BA29D}"/>
                    </a:ext>
                  </a:extLst>
                </p:cNvPr>
                <p:cNvPicPr>
                  <a:picLocks noGrp="1" noRot="1" noChangeAspect="1" noMove="1" noResize="1" noEditPoints="1" noAdjustHandles="1" noChangeArrowheads="1" noChangeShapeType="1"/>
                </p:cNvPicPr>
                <p:nvPr/>
              </p:nvPicPr>
              <p:blipFill>
                <a:blip r:embed="rId26"/>
                <a:stretch>
                  <a:fillRect/>
                </a:stretch>
              </p:blipFill>
              <p:spPr>
                <a:xfrm>
                  <a:off x="25545813" y="19617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C6C62B64-DD9E-1191-6F04-5C22994C534B}"/>
                    </a:ext>
                  </a:extLst>
                </p:cNvPr>
                <p:cNvGraphicFramePr>
                  <a:graphicFrameLocks noChangeAspect="1"/>
                </p:cNvGraphicFramePr>
                <p:nvPr/>
              </p:nvGraphicFramePr>
              <p:xfrm>
                <a:off x="21973341" y="3133231"/>
                <a:ext cx="3048000" cy="1492250"/>
              </p:xfrm>
              <a:graphic>
                <a:graphicData uri="http://schemas.microsoft.com/office/powerpoint/2016/slidezoom">
                  <pslz:sldZm>
                    <pslz:sldZmObj sldId="288" cId="3201962525">
                      <pslz:zmPr id="{0406A83B-F720-4205-8532-9C18C1EFAE9A}" transitionDur="1000">
                        <p166:blipFill xmlns:p166="http://schemas.microsoft.com/office/powerpoint/2016/6/main">
                          <a:blip r:embed="rId2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9" name="Slide Zoom 28">
                  <a:extLst>
                    <a:ext uri="{FF2B5EF4-FFF2-40B4-BE49-F238E27FC236}">
                      <a16:creationId xmlns:a16="http://schemas.microsoft.com/office/drawing/2014/main" id="{C6C62B64-DD9E-1191-6F04-5C22994C534B}"/>
                    </a:ext>
                  </a:extLst>
                </p:cNvPr>
                <p:cNvPicPr>
                  <a:picLocks noGrp="1" noRot="1" noChangeAspect="1" noMove="1" noResize="1" noEditPoints="1" noAdjustHandles="1" noChangeArrowheads="1" noChangeShapeType="1"/>
                </p:cNvPicPr>
                <p:nvPr/>
              </p:nvPicPr>
              <p:blipFill>
                <a:blip r:embed="rId28"/>
                <a:stretch>
                  <a:fillRect/>
                </a:stretch>
              </p:blipFill>
              <p:spPr>
                <a:xfrm>
                  <a:off x="28785117" y="19617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D441B5A2-0B08-9CB8-0A2A-0CE55493BC46}"/>
                    </a:ext>
                  </a:extLst>
                </p:cNvPr>
                <p:cNvGraphicFramePr>
                  <a:graphicFrameLocks noChangeAspect="1"/>
                </p:cNvGraphicFramePr>
                <p:nvPr/>
              </p:nvGraphicFramePr>
              <p:xfrm>
                <a:off x="25517032" y="3133231"/>
                <a:ext cx="3048000" cy="1492250"/>
              </p:xfrm>
              <a:graphic>
                <a:graphicData uri="http://schemas.microsoft.com/office/powerpoint/2016/slidezoom">
                  <pslz:sldZm>
                    <pslz:sldZmObj sldId="303" cId="334332280">
                      <pslz:zmPr id="{7E63AFCA-F836-45F9-AD4A-98324ABB6DEB}" transitionDur="1000">
                        <p166:blipFill xmlns:p166="http://schemas.microsoft.com/office/powerpoint/2016/6/main">
                          <a:blip r:embed="rId2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1" name="Slide Zoom 30">
                  <a:extLst>
                    <a:ext uri="{FF2B5EF4-FFF2-40B4-BE49-F238E27FC236}">
                      <a16:creationId xmlns:a16="http://schemas.microsoft.com/office/drawing/2014/main" id="{D441B5A2-0B08-9CB8-0A2A-0CE55493BC46}"/>
                    </a:ext>
                  </a:extLst>
                </p:cNvPr>
                <p:cNvPicPr>
                  <a:picLocks noGrp="1" noRot="1" noChangeAspect="1" noMove="1" noResize="1" noEditPoints="1" noAdjustHandles="1" noChangeArrowheads="1" noChangeShapeType="1"/>
                </p:cNvPicPr>
                <p:nvPr/>
              </p:nvPicPr>
              <p:blipFill>
                <a:blip r:embed="rId30"/>
                <a:stretch>
                  <a:fillRect/>
                </a:stretch>
              </p:blipFill>
              <p:spPr>
                <a:xfrm>
                  <a:off x="32325702" y="196175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DCAED793-7979-4350-6BBA-EFB55D6DE57C}"/>
                    </a:ext>
                  </a:extLst>
                </p:cNvPr>
                <p:cNvGraphicFramePr>
                  <a:graphicFrameLocks noChangeAspect="1"/>
                </p:cNvGraphicFramePr>
                <p:nvPr/>
              </p:nvGraphicFramePr>
              <p:xfrm>
                <a:off x="29079710" y="3118659"/>
                <a:ext cx="3048000" cy="1492250"/>
              </p:xfrm>
              <a:graphic>
                <a:graphicData uri="http://schemas.microsoft.com/office/powerpoint/2016/slidezoom">
                  <pslz:sldZm>
                    <pslz:sldZmObj sldId="301" cId="3603784345">
                      <pslz:zmPr id="{103EF517-2F4F-411E-B03A-FCBFB139309C}" transitionDur="1000">
                        <p166:blipFill xmlns:p166="http://schemas.microsoft.com/office/powerpoint/2016/6/main">
                          <a:blip r:embed="rId3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3" name="Slide Zoom 32">
                  <a:extLst>
                    <a:ext uri="{FF2B5EF4-FFF2-40B4-BE49-F238E27FC236}">
                      <a16:creationId xmlns:a16="http://schemas.microsoft.com/office/drawing/2014/main" id="{DCAED793-7979-4350-6BBA-EFB55D6DE57C}"/>
                    </a:ext>
                  </a:extLst>
                </p:cNvPr>
                <p:cNvPicPr>
                  <a:picLocks noGrp="1" noRot="1" noChangeAspect="1" noMove="1" noResize="1" noEditPoints="1" noAdjustHandles="1" noChangeArrowheads="1" noChangeShapeType="1"/>
                </p:cNvPicPr>
                <p:nvPr/>
              </p:nvPicPr>
              <p:blipFill>
                <a:blip r:embed="rId32"/>
                <a:stretch>
                  <a:fillRect/>
                </a:stretch>
              </p:blipFill>
              <p:spPr>
                <a:xfrm>
                  <a:off x="35885257" y="1933736"/>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546BA97C-F39F-1F5A-C856-8A56AD555EF7}"/>
                    </a:ext>
                  </a:extLst>
                </p:cNvPr>
                <p:cNvGraphicFramePr>
                  <a:graphicFrameLocks noChangeAspect="1"/>
                </p:cNvGraphicFramePr>
                <p:nvPr/>
              </p:nvGraphicFramePr>
              <p:xfrm>
                <a:off x="32516003" y="3079115"/>
                <a:ext cx="3048000" cy="1492250"/>
              </p:xfrm>
              <a:graphic>
                <a:graphicData uri="http://schemas.microsoft.com/office/powerpoint/2016/slidezoom">
                  <pslz:sldZm>
                    <pslz:sldZmObj sldId="302" cId="2830284224">
                      <pslz:zmPr id="{53CD1713-0150-4BED-9FFA-3D7FB35CBF1D}" transitionDur="1000">
                        <p166:blipFill xmlns:p166="http://schemas.microsoft.com/office/powerpoint/2016/6/main">
                          <a:blip r:embed="rId3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5" name="Slide Zoom 34">
                  <a:extLst>
                    <a:ext uri="{FF2B5EF4-FFF2-40B4-BE49-F238E27FC236}">
                      <a16:creationId xmlns:a16="http://schemas.microsoft.com/office/drawing/2014/main" id="{546BA97C-F39F-1F5A-C856-8A56AD555EF7}"/>
                    </a:ext>
                  </a:extLst>
                </p:cNvPr>
                <p:cNvPicPr>
                  <a:picLocks noGrp="1" noRot="1" noChangeAspect="1" noMove="1" noResize="1" noEditPoints="1" noAdjustHandles="1" noChangeArrowheads="1" noChangeShapeType="1"/>
                </p:cNvPicPr>
                <p:nvPr/>
              </p:nvPicPr>
              <p:blipFill>
                <a:blip r:embed="rId34"/>
                <a:stretch>
                  <a:fillRect/>
                </a:stretch>
              </p:blipFill>
              <p:spPr>
                <a:xfrm>
                  <a:off x="39318538" y="185769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FD065678-3E12-3463-D994-EABB92FF500B}"/>
                    </a:ext>
                  </a:extLst>
                </p:cNvPr>
                <p:cNvGraphicFramePr>
                  <a:graphicFrameLocks noChangeAspect="1"/>
                </p:cNvGraphicFramePr>
                <p:nvPr/>
              </p:nvGraphicFramePr>
              <p:xfrm>
                <a:off x="35995186" y="3079115"/>
                <a:ext cx="3048000" cy="1492250"/>
              </p:xfrm>
              <a:graphic>
                <a:graphicData uri="http://schemas.microsoft.com/office/powerpoint/2016/slidezoom">
                  <pslz:sldZm>
                    <pslz:sldZmObj sldId="304" cId="2757602925">
                      <pslz:zmPr id="{97962E41-1D64-445F-8AA3-FDABE32DABEB}" transitionDur="1000">
                        <p166:blipFill xmlns:p166="http://schemas.microsoft.com/office/powerpoint/2016/6/main">
                          <a:blip r:embed="rId3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7" name="Slide Zoom 36">
                  <a:extLst>
                    <a:ext uri="{FF2B5EF4-FFF2-40B4-BE49-F238E27FC236}">
                      <a16:creationId xmlns:a16="http://schemas.microsoft.com/office/drawing/2014/main" id="{FD065678-3E12-3463-D994-EABB92FF500B}"/>
                    </a:ext>
                  </a:extLst>
                </p:cNvPr>
                <p:cNvPicPr>
                  <a:picLocks noGrp="1" noRot="1" noChangeAspect="1" noMove="1" noResize="1" noEditPoints="1" noAdjustHandles="1" noChangeArrowheads="1" noChangeShapeType="1"/>
                </p:cNvPicPr>
                <p:nvPr/>
              </p:nvPicPr>
              <p:blipFill>
                <a:blip r:embed="rId36"/>
                <a:stretch>
                  <a:fillRect/>
                </a:stretch>
              </p:blipFill>
              <p:spPr>
                <a:xfrm>
                  <a:off x="42794671" y="185769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B88E41BC-A3A6-0F22-F446-1DFD7DD18B49}"/>
                    </a:ext>
                  </a:extLst>
                </p:cNvPr>
                <p:cNvGraphicFramePr>
                  <a:graphicFrameLocks noChangeAspect="1"/>
                </p:cNvGraphicFramePr>
                <p:nvPr/>
              </p:nvGraphicFramePr>
              <p:xfrm>
                <a:off x="39396229" y="3079115"/>
                <a:ext cx="3048000" cy="1492250"/>
              </p:xfrm>
              <a:graphic>
                <a:graphicData uri="http://schemas.microsoft.com/office/powerpoint/2016/slidezoom">
                  <pslz:sldZm>
                    <pslz:sldZmObj sldId="284" cId="2870846738">
                      <pslz:zmPr id="{E46B82F2-1BE4-4C98-9273-3C07B1864BB7}" transitionDur="1000">
                        <p166:blipFill xmlns:p166="http://schemas.microsoft.com/office/powerpoint/2016/6/main">
                          <a:blip r:embed="rId3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9" name="Slide Zoom 38">
                  <a:extLst>
                    <a:ext uri="{FF2B5EF4-FFF2-40B4-BE49-F238E27FC236}">
                      <a16:creationId xmlns:a16="http://schemas.microsoft.com/office/drawing/2014/main" id="{B88E41BC-A3A6-0F22-F446-1DFD7DD18B49}"/>
                    </a:ext>
                  </a:extLst>
                </p:cNvPr>
                <p:cNvPicPr>
                  <a:picLocks noGrp="1" noRot="1" noChangeAspect="1" noMove="1" noResize="1" noEditPoints="1" noAdjustHandles="1" noChangeArrowheads="1" noChangeShapeType="1"/>
                </p:cNvPicPr>
                <p:nvPr/>
              </p:nvPicPr>
              <p:blipFill>
                <a:blip r:embed="rId38"/>
                <a:stretch>
                  <a:fillRect/>
                </a:stretch>
              </p:blipFill>
              <p:spPr>
                <a:xfrm>
                  <a:off x="46192733" y="185769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B9AB4336-E435-1371-B024-AAAB7388F0D3}"/>
                    </a:ext>
                  </a:extLst>
                </p:cNvPr>
                <p:cNvGraphicFramePr>
                  <a:graphicFrameLocks noChangeAspect="1"/>
                </p:cNvGraphicFramePr>
                <p:nvPr/>
              </p:nvGraphicFramePr>
              <p:xfrm>
                <a:off x="42812312" y="3041015"/>
                <a:ext cx="3048000" cy="1492250"/>
              </p:xfrm>
              <a:graphic>
                <a:graphicData uri="http://schemas.microsoft.com/office/powerpoint/2016/slidezoom">
                  <pslz:sldZm>
                    <pslz:sldZmObj sldId="307" cId="2340982362">
                      <pslz:zmPr id="{154011D6-9E1A-4FD0-815D-0430E7D70AA3}" transitionDur="1000">
                        <p166:blipFill xmlns:p166="http://schemas.microsoft.com/office/powerpoint/2016/6/main">
                          <a:blip r:embed="rId3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1" name="Slide Zoom 40">
                  <a:extLst>
                    <a:ext uri="{FF2B5EF4-FFF2-40B4-BE49-F238E27FC236}">
                      <a16:creationId xmlns:a16="http://schemas.microsoft.com/office/drawing/2014/main" id="{B9AB4336-E435-1371-B024-AAAB7388F0D3}"/>
                    </a:ext>
                  </a:extLst>
                </p:cNvPr>
                <p:cNvPicPr>
                  <a:picLocks noGrp="1" noRot="1" noChangeAspect="1" noMove="1" noResize="1" noEditPoints="1" noAdjustHandles="1" noChangeArrowheads="1" noChangeShapeType="1"/>
                </p:cNvPicPr>
                <p:nvPr/>
              </p:nvPicPr>
              <p:blipFill>
                <a:blip r:embed="rId40"/>
                <a:stretch>
                  <a:fillRect/>
                </a:stretch>
              </p:blipFill>
              <p:spPr>
                <a:xfrm>
                  <a:off x="49605822" y="178443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FB2EE65F-6F38-F60E-CE85-49E9A522A6DD}"/>
                    </a:ext>
                  </a:extLst>
                </p:cNvPr>
                <p:cNvGraphicFramePr>
                  <a:graphicFrameLocks noChangeAspect="1"/>
                </p:cNvGraphicFramePr>
                <p:nvPr/>
              </p:nvGraphicFramePr>
              <p:xfrm>
                <a:off x="46291495" y="3041015"/>
                <a:ext cx="3048000" cy="1492250"/>
              </p:xfrm>
              <a:graphic>
                <a:graphicData uri="http://schemas.microsoft.com/office/powerpoint/2016/slidezoom">
                  <pslz:sldZm>
                    <pslz:sldZmObj sldId="305" cId="1904093778">
                      <pslz:zmPr id="{2A76CE1B-9F7C-4594-A5E9-2A96926BE163}" transitionDur="1000">
                        <p166:blipFill xmlns:p166="http://schemas.microsoft.com/office/powerpoint/2016/6/main">
                          <a:blip r:embed="rId4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3" name="Slide Zoom 42">
                  <a:extLst>
                    <a:ext uri="{FF2B5EF4-FFF2-40B4-BE49-F238E27FC236}">
                      <a16:creationId xmlns:a16="http://schemas.microsoft.com/office/drawing/2014/main" id="{FB2EE65F-6F38-F60E-CE85-49E9A522A6DD}"/>
                    </a:ext>
                  </a:extLst>
                </p:cNvPr>
                <p:cNvPicPr>
                  <a:picLocks noGrp="1" noRot="1" noChangeAspect="1" noMove="1" noResize="1" noEditPoints="1" noAdjustHandles="1" noChangeArrowheads="1" noChangeShapeType="1"/>
                </p:cNvPicPr>
                <p:nvPr/>
              </p:nvPicPr>
              <p:blipFill>
                <a:blip r:embed="rId42"/>
                <a:stretch>
                  <a:fillRect/>
                </a:stretch>
              </p:blipFill>
              <p:spPr>
                <a:xfrm>
                  <a:off x="53081955" y="178443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97B471DE-9A71-5076-FA24-D13CA723D63C}"/>
                    </a:ext>
                  </a:extLst>
                </p:cNvPr>
                <p:cNvGraphicFramePr>
                  <a:graphicFrameLocks noChangeAspect="1"/>
                </p:cNvGraphicFramePr>
                <p:nvPr/>
              </p:nvGraphicFramePr>
              <p:xfrm>
                <a:off x="49854173" y="3041015"/>
                <a:ext cx="3048000" cy="1492250"/>
              </p:xfrm>
              <a:graphic>
                <a:graphicData uri="http://schemas.microsoft.com/office/powerpoint/2016/slidezoom">
                  <pslz:sldZm>
                    <pslz:sldZmObj sldId="309" cId="3490208895">
                      <pslz:zmPr id="{C88E4904-CE4F-48AE-B7F5-309B9482E746}" transitionDur="1000">
                        <p166:blipFill xmlns:p166="http://schemas.microsoft.com/office/powerpoint/2016/6/main">
                          <a:blip r:embed="rId4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5" name="Slide Zoom 44">
                  <a:extLst>
                    <a:ext uri="{FF2B5EF4-FFF2-40B4-BE49-F238E27FC236}">
                      <a16:creationId xmlns:a16="http://schemas.microsoft.com/office/drawing/2014/main" id="{97B471DE-9A71-5076-FA24-D13CA723D63C}"/>
                    </a:ext>
                  </a:extLst>
                </p:cNvPr>
                <p:cNvPicPr>
                  <a:picLocks noGrp="1" noRot="1" noChangeAspect="1" noMove="1" noResize="1" noEditPoints="1" noAdjustHandles="1" noChangeArrowheads="1" noChangeShapeType="1"/>
                </p:cNvPicPr>
                <p:nvPr/>
              </p:nvPicPr>
              <p:blipFill>
                <a:blip r:embed="rId44"/>
                <a:stretch>
                  <a:fillRect/>
                </a:stretch>
              </p:blipFill>
              <p:spPr>
                <a:xfrm>
                  <a:off x="56641511" y="178443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p:grpSp>
      <p:pic>
        <p:nvPicPr>
          <p:cNvPr id="59" name="Graphic 58" descr="Caret Right outline">
            <a:hlinkClick r:id="" action="ppaction://hlinkshowjump?jump=nextslide"/>
            <a:extLst>
              <a:ext uri="{FF2B5EF4-FFF2-40B4-BE49-F238E27FC236}">
                <a16:creationId xmlns:a16="http://schemas.microsoft.com/office/drawing/2014/main" id="{48D45922-586F-9674-A4DC-B676A1442961}"/>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1871537" y="5433243"/>
            <a:ext cx="914400" cy="914400"/>
          </a:xfrm>
          <a:prstGeom prst="rect">
            <a:avLst/>
          </a:prstGeom>
        </p:spPr>
      </p:pic>
      <p:pic>
        <p:nvPicPr>
          <p:cNvPr id="61" name="Graphic 60" descr="Caret Left outline">
            <a:hlinkClick r:id="" action="ppaction://hlinkshowjump?jump=previousslide"/>
            <a:extLst>
              <a:ext uri="{FF2B5EF4-FFF2-40B4-BE49-F238E27FC236}">
                <a16:creationId xmlns:a16="http://schemas.microsoft.com/office/drawing/2014/main" id="{D5A6D742-F3F2-C673-0415-C9F81656061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1571" y="4976043"/>
            <a:ext cx="914400" cy="914400"/>
          </a:xfrm>
          <a:prstGeom prst="rect">
            <a:avLst/>
          </a:prstGeom>
        </p:spPr>
      </p:pic>
      <p:pic>
        <p:nvPicPr>
          <p:cNvPr id="62" name="Graphic 61" descr="Caret Left outline">
            <a:hlinkClick r:id="" action="ppaction://hlinkshowjump?jump=nextslide"/>
            <a:extLst>
              <a:ext uri="{FF2B5EF4-FFF2-40B4-BE49-F238E27FC236}">
                <a16:creationId xmlns:a16="http://schemas.microsoft.com/office/drawing/2014/main" id="{A80FF0E6-5CD9-402E-5222-6DD999BBBCB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flipH="1">
            <a:off x="10864408" y="4976043"/>
            <a:ext cx="914400" cy="914400"/>
          </a:xfrm>
          <a:prstGeom prst="rect">
            <a:avLst/>
          </a:prstGeom>
        </p:spPr>
      </p:pic>
      <p:grpSp>
        <p:nvGrpSpPr>
          <p:cNvPr id="2" name="Group 1">
            <a:extLst>
              <a:ext uri="{FF2B5EF4-FFF2-40B4-BE49-F238E27FC236}">
                <a16:creationId xmlns:a16="http://schemas.microsoft.com/office/drawing/2014/main" id="{F26FFFE4-35A2-513B-6022-CF3D5F5282CE}"/>
              </a:ext>
            </a:extLst>
          </p:cNvPr>
          <p:cNvGrpSpPr/>
          <p:nvPr/>
        </p:nvGrpSpPr>
        <p:grpSpPr>
          <a:xfrm>
            <a:off x="5768611" y="5240777"/>
            <a:ext cx="680754" cy="252000"/>
            <a:chOff x="5768611" y="5240777"/>
            <a:chExt cx="680754" cy="252000"/>
          </a:xfrm>
        </p:grpSpPr>
        <p:sp>
          <p:nvSpPr>
            <p:cNvPr id="4" name="!!start">
              <a:hlinkClick r:id="" action="ppaction://hlinkshowjump?jump=firstslide"/>
              <a:extLst>
                <a:ext uri="{FF2B5EF4-FFF2-40B4-BE49-F238E27FC236}">
                  <a16:creationId xmlns:a16="http://schemas.microsoft.com/office/drawing/2014/main" id="{32E86905-7369-BDC5-2426-C49343C418F2}"/>
                </a:ext>
              </a:extLst>
            </p:cNvPr>
            <p:cNvSpPr/>
            <p:nvPr/>
          </p:nvSpPr>
          <p:spPr>
            <a:xfrm>
              <a:off x="5768611" y="5240777"/>
              <a:ext cx="252000" cy="25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end">
              <a:hlinkClick r:id="rId49" action="ppaction://hlinksldjump"/>
              <a:extLst>
                <a:ext uri="{FF2B5EF4-FFF2-40B4-BE49-F238E27FC236}">
                  <a16:creationId xmlns:a16="http://schemas.microsoft.com/office/drawing/2014/main" id="{04A828D4-CC7D-385F-4F47-5DE2766B9523}"/>
                </a:ext>
              </a:extLst>
            </p:cNvPr>
            <p:cNvSpPr/>
            <p:nvPr/>
          </p:nvSpPr>
          <p:spPr>
            <a:xfrm>
              <a:off x="6197365" y="5240777"/>
              <a:ext cx="252000" cy="25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3234138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ouse&#10;&#10;Description automatically generated">
            <a:extLst>
              <a:ext uri="{FF2B5EF4-FFF2-40B4-BE49-F238E27FC236}">
                <a16:creationId xmlns:a16="http://schemas.microsoft.com/office/drawing/2014/main" id="{76AFFD40-E28E-7E85-6E78-8FE8FAF3D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94" y="0"/>
            <a:ext cx="12191999" cy="6858000"/>
          </a:xfrm>
          <a:prstGeom prst="rect">
            <a:avLst/>
          </a:prstGeom>
        </p:spPr>
      </p:pic>
      <p:grpSp>
        <p:nvGrpSpPr>
          <p:cNvPr id="56" name="Group 55">
            <a:extLst>
              <a:ext uri="{FF2B5EF4-FFF2-40B4-BE49-F238E27FC236}">
                <a16:creationId xmlns:a16="http://schemas.microsoft.com/office/drawing/2014/main" id="{87A10EF2-32B8-F578-85A2-B20AE2FFE3AF}"/>
              </a:ext>
            </a:extLst>
          </p:cNvPr>
          <p:cNvGrpSpPr/>
          <p:nvPr/>
        </p:nvGrpSpPr>
        <p:grpSpPr>
          <a:xfrm>
            <a:off x="-17142517" y="1916187"/>
            <a:ext cx="73131999" cy="3059856"/>
            <a:chOff x="-20293984" y="3041015"/>
            <a:chExt cx="73196157" cy="1591312"/>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001927C-CD1E-5BDF-A275-0985651CDDD6}"/>
                    </a:ext>
                  </a:extLst>
                </p:cNvPr>
                <p:cNvGraphicFramePr>
                  <a:graphicFrameLocks noChangeAspect="1"/>
                </p:cNvGraphicFramePr>
                <p:nvPr/>
              </p:nvGraphicFramePr>
              <p:xfrm>
                <a:off x="-20293984" y="3140077"/>
                <a:ext cx="3048000" cy="1492250"/>
              </p:xfrm>
              <a:graphic>
                <a:graphicData uri="http://schemas.microsoft.com/office/powerpoint/2016/slidezoom">
                  <pslz:sldZm>
                    <pslz:sldZmObj sldId="312" cId="3211009651">
                      <pslz:zmPr id="{C91E5B0B-BA16-4755-9B2A-38AB8DDE791F}" transitionDur="1000">
                        <p166:blipFill xmlns:p166="http://schemas.microsoft.com/office/powerpoint/2016/6/main">
                          <a:blip r:embed="rId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5" name="Slide Zoom 4">
                  <a:extLst>
                    <a:ext uri="{FF2B5EF4-FFF2-40B4-BE49-F238E27FC236}">
                      <a16:creationId xmlns:a16="http://schemas.microsoft.com/office/drawing/2014/main" id="{7001927C-CD1E-5BDF-A275-0985651CDDD6}"/>
                    </a:ext>
                  </a:extLst>
                </p:cNvPr>
                <p:cNvPicPr>
                  <a:picLocks noGrp="1" noRot="1" noChangeAspect="1" noMove="1" noResize="1" noEditPoints="1" noAdjustHandles="1" noChangeArrowheads="1" noChangeShapeType="1"/>
                </p:cNvPicPr>
                <p:nvPr/>
              </p:nvPicPr>
              <p:blipFill>
                <a:blip r:embed="rId4"/>
                <a:stretch>
                  <a:fillRect/>
                </a:stretch>
              </p:blipFill>
              <p:spPr>
                <a:xfrm>
                  <a:off x="-2571751" y="1761802"/>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F45598F-F90C-F285-4E58-EB75418BB9A5}"/>
                    </a:ext>
                  </a:extLst>
                </p:cNvPr>
                <p:cNvGraphicFramePr>
                  <a:graphicFrameLocks noChangeAspect="1"/>
                </p:cNvGraphicFramePr>
                <p:nvPr/>
              </p:nvGraphicFramePr>
              <p:xfrm>
                <a:off x="-16791603" y="3140077"/>
                <a:ext cx="3048000" cy="1492250"/>
              </p:xfrm>
              <a:graphic>
                <a:graphicData uri="http://schemas.microsoft.com/office/powerpoint/2016/slidezoom">
                  <pslz:sldZm>
                    <pslz:sldZmObj sldId="310" cId="3055384465">
                      <pslz:zmPr id="{3BA3D17D-BCD7-460B-B4C7-DDA12FFBDD4A}" transitionDur="1000">
                        <p166:blipFill xmlns:p166="http://schemas.microsoft.com/office/powerpoint/2016/6/main">
                          <a:blip r:embed="rId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7" name="Slide Zoom 6">
                  <a:extLst>
                    <a:ext uri="{FF2B5EF4-FFF2-40B4-BE49-F238E27FC236}">
                      <a16:creationId xmlns:a16="http://schemas.microsoft.com/office/drawing/2014/main" id="{BF45598F-F90C-F285-4E58-EB75418BB9A5}"/>
                    </a:ext>
                  </a:extLst>
                </p:cNvPr>
                <p:cNvPicPr>
                  <a:picLocks noGrp="1" noRot="1" noChangeAspect="1" noMove="1" noResize="1" noEditPoints="1" noAdjustHandles="1" noChangeArrowheads="1" noChangeShapeType="1"/>
                </p:cNvPicPr>
                <p:nvPr/>
              </p:nvPicPr>
              <p:blipFill>
                <a:blip r:embed="rId6"/>
                <a:stretch>
                  <a:fillRect/>
                </a:stretch>
              </p:blipFill>
              <p:spPr>
                <a:xfrm>
                  <a:off x="927560" y="1761802"/>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363C757-A754-5C36-BAB7-B3206EBF2226}"/>
                    </a:ext>
                  </a:extLst>
                </p:cNvPr>
                <p:cNvGraphicFramePr>
                  <a:graphicFrameLocks noChangeAspect="1"/>
                </p:cNvGraphicFramePr>
                <p:nvPr/>
              </p:nvGraphicFramePr>
              <p:xfrm>
                <a:off x="-13187615" y="3118659"/>
                <a:ext cx="3048000" cy="1492250"/>
              </p:xfrm>
              <a:graphic>
                <a:graphicData uri="http://schemas.microsoft.com/office/powerpoint/2016/slidezoom">
                  <pslz:sldZm>
                    <pslz:sldZmObj sldId="285" cId="730022395">
                      <pslz:zmPr id="{623F3450-9004-405C-BF01-7F15666C1B8B}" transitionDur="1000">
                        <p166:blipFill xmlns:p166="http://schemas.microsoft.com/office/powerpoint/2016/6/main">
                          <a:blip r:embed="rId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9" name="Slide Zoom 8">
                  <a:extLst>
                    <a:ext uri="{FF2B5EF4-FFF2-40B4-BE49-F238E27FC236}">
                      <a16:creationId xmlns:a16="http://schemas.microsoft.com/office/drawing/2014/main" id="{C363C757-A754-5C36-BAB7-B3206EBF2226}"/>
                    </a:ext>
                  </a:extLst>
                </p:cNvPr>
                <p:cNvPicPr>
                  <a:picLocks noGrp="1" noRot="1" noChangeAspect="1" noMove="1" noResize="1" noEditPoints="1" noAdjustHandles="1" noChangeArrowheads="1" noChangeShapeType="1"/>
                </p:cNvPicPr>
                <p:nvPr/>
              </p:nvPicPr>
              <p:blipFill>
                <a:blip r:embed="rId8"/>
                <a:stretch>
                  <a:fillRect/>
                </a:stretch>
              </p:blipFill>
              <p:spPr>
                <a:xfrm>
                  <a:off x="4528389" y="17206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6355D7DF-4263-291F-2DAB-6B383D30102A}"/>
                    </a:ext>
                  </a:extLst>
                </p:cNvPr>
                <p:cNvGraphicFramePr>
                  <a:graphicFrameLocks noChangeAspect="1"/>
                </p:cNvGraphicFramePr>
                <p:nvPr/>
              </p:nvGraphicFramePr>
              <p:xfrm>
                <a:off x="-9357921" y="3118659"/>
                <a:ext cx="3048000" cy="1492250"/>
              </p:xfrm>
              <a:graphic>
                <a:graphicData uri="http://schemas.microsoft.com/office/powerpoint/2016/slidezoom">
                  <pslz:sldZm>
                    <pslz:sldZmObj sldId="295" cId="1439745563">
                      <pslz:zmPr id="{13C22C69-8DA3-4755-AAF0-3FB04B3D2FE6}" transitionDur="1000">
                        <p166:blipFill xmlns:p166="http://schemas.microsoft.com/office/powerpoint/2016/6/main">
                          <a:blip r:embed="rId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1" name="Slide Zoom 10">
                  <a:extLst>
                    <a:ext uri="{FF2B5EF4-FFF2-40B4-BE49-F238E27FC236}">
                      <a16:creationId xmlns:a16="http://schemas.microsoft.com/office/drawing/2014/main" id="{6355D7DF-4263-291F-2DAB-6B383D30102A}"/>
                    </a:ext>
                  </a:extLst>
                </p:cNvPr>
                <p:cNvPicPr>
                  <a:picLocks noGrp="1" noRot="1" noChangeAspect="1" noMove="1" noResize="1" noEditPoints="1" noAdjustHandles="1" noChangeArrowheads="1" noChangeShapeType="1"/>
                </p:cNvPicPr>
                <p:nvPr/>
              </p:nvPicPr>
              <p:blipFill>
                <a:blip r:embed="rId10"/>
                <a:stretch>
                  <a:fillRect/>
                </a:stretch>
              </p:blipFill>
              <p:spPr>
                <a:xfrm>
                  <a:off x="8354726" y="17206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8F7BE8B1-46FC-2A06-A678-DE198DC04D10}"/>
                    </a:ext>
                  </a:extLst>
                </p:cNvPr>
                <p:cNvGraphicFramePr>
                  <a:graphicFrameLocks noChangeAspect="1"/>
                </p:cNvGraphicFramePr>
                <p:nvPr/>
              </p:nvGraphicFramePr>
              <p:xfrm>
                <a:off x="-5677278" y="3140077"/>
                <a:ext cx="3048000" cy="1492250"/>
              </p:xfrm>
              <a:graphic>
                <a:graphicData uri="http://schemas.microsoft.com/office/powerpoint/2016/slidezoom">
                  <pslz:sldZm>
                    <pslz:sldZmObj sldId="281" cId="3673478666">
                      <pslz:zmPr id="{DD44C82F-7B0E-4467-ACB1-AAF49601E953}" transitionDur="1000">
                        <p166:blipFill xmlns:p166="http://schemas.microsoft.com/office/powerpoint/2016/6/main">
                          <a:blip r:embed="rId1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8F7BE8B1-46FC-2A06-A678-DE198DC04D10}"/>
                    </a:ext>
                  </a:extLst>
                </p:cNvPr>
                <p:cNvPicPr>
                  <a:picLocks noGrp="1" noRot="1" noChangeAspect="1" noMove="1" noResize="1" noEditPoints="1" noAdjustHandles="1" noChangeArrowheads="1" noChangeShapeType="1"/>
                </p:cNvPicPr>
                <p:nvPr/>
              </p:nvPicPr>
              <p:blipFill>
                <a:blip r:embed="rId12"/>
                <a:stretch>
                  <a:fillRect/>
                </a:stretch>
              </p:blipFill>
              <p:spPr>
                <a:xfrm>
                  <a:off x="12032143" y="1761802"/>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05622E9-A054-F1A2-5363-17DE1A489189}"/>
                    </a:ext>
                  </a:extLst>
                </p:cNvPr>
                <p:cNvGraphicFramePr>
                  <a:graphicFrameLocks noChangeAspect="1"/>
                </p:cNvGraphicFramePr>
                <p:nvPr/>
              </p:nvGraphicFramePr>
              <p:xfrm>
                <a:off x="-2209701" y="3133231"/>
                <a:ext cx="3048000" cy="1492250"/>
              </p:xfrm>
              <a:graphic>
                <a:graphicData uri="http://schemas.microsoft.com/office/powerpoint/2016/slidezoom">
                  <pslz:sldZm>
                    <pslz:sldZmObj sldId="282" cId="3892021338">
                      <pslz:zmPr id="{87F5142A-5F29-4B29-BCF1-7FED63E0582E}" transitionDur="1000">
                        <p166:blipFill xmlns:p166="http://schemas.microsoft.com/office/powerpoint/2016/6/main">
                          <a:blip r:embed="rId1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5" name="Slide Zoom 14">
                  <a:extLst>
                    <a:ext uri="{FF2B5EF4-FFF2-40B4-BE49-F238E27FC236}">
                      <a16:creationId xmlns:a16="http://schemas.microsoft.com/office/drawing/2014/main" id="{B05622E9-A054-F1A2-5363-17DE1A489189}"/>
                    </a:ext>
                  </a:extLst>
                </p:cNvPr>
                <p:cNvPicPr>
                  <a:picLocks noGrp="1" noRot="1" noChangeAspect="1" noMove="1" noResize="1" noEditPoints="1" noAdjustHandles="1" noChangeArrowheads="1" noChangeShapeType="1"/>
                </p:cNvPicPr>
                <p:nvPr/>
              </p:nvPicPr>
              <p:blipFill>
                <a:blip r:embed="rId14"/>
                <a:stretch>
                  <a:fillRect/>
                </a:stretch>
              </p:blipFill>
              <p:spPr>
                <a:xfrm>
                  <a:off x="15496681" y="174863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F04EDCBD-4016-F430-59FF-0048B1070B0D}"/>
                    </a:ext>
                  </a:extLst>
                </p:cNvPr>
                <p:cNvGraphicFramePr>
                  <a:graphicFrameLocks noChangeAspect="1"/>
                </p:cNvGraphicFramePr>
                <p:nvPr/>
              </p:nvGraphicFramePr>
              <p:xfrm>
                <a:off x="1279886" y="3133231"/>
                <a:ext cx="3048000" cy="1492250"/>
              </p:xfrm>
              <a:graphic>
                <a:graphicData uri="http://schemas.microsoft.com/office/powerpoint/2016/slidezoom">
                  <pslz:sldZm>
                    <pslz:sldZmObj sldId="298" cId="1108172924">
                      <pslz:zmPr id="{520B7CDF-677D-4DBC-A2EB-F705E0A824B5}" transitionDur="1000">
                        <p166:blipFill xmlns:p166="http://schemas.microsoft.com/office/powerpoint/2016/6/main">
                          <a:blip r:embed="rId1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7" name="Slide Zoom 16">
                  <a:extLst>
                    <a:ext uri="{FF2B5EF4-FFF2-40B4-BE49-F238E27FC236}">
                      <a16:creationId xmlns:a16="http://schemas.microsoft.com/office/drawing/2014/main" id="{F04EDCBD-4016-F430-59FF-0048B1070B0D}"/>
                    </a:ext>
                  </a:extLst>
                </p:cNvPr>
                <p:cNvPicPr>
                  <a:picLocks noGrp="1" noRot="1" noChangeAspect="1" noMove="1" noResize="1" noEditPoints="1" noAdjustHandles="1" noChangeArrowheads="1" noChangeShapeType="1"/>
                </p:cNvPicPr>
                <p:nvPr/>
              </p:nvPicPr>
              <p:blipFill>
                <a:blip r:embed="rId16"/>
                <a:stretch>
                  <a:fillRect/>
                </a:stretch>
              </p:blipFill>
              <p:spPr>
                <a:xfrm>
                  <a:off x="18983209" y="174863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E382DC1-01E6-B756-16F1-340B6A761495}"/>
                    </a:ext>
                  </a:extLst>
                </p:cNvPr>
                <p:cNvGraphicFramePr>
                  <a:graphicFrameLocks noChangeAspect="1"/>
                </p:cNvGraphicFramePr>
                <p:nvPr/>
              </p:nvGraphicFramePr>
              <p:xfrm>
                <a:off x="4817072" y="3118659"/>
                <a:ext cx="3048000" cy="1492250"/>
              </p:xfrm>
              <a:graphic>
                <a:graphicData uri="http://schemas.microsoft.com/office/powerpoint/2016/slidezoom">
                  <pslz:sldZm>
                    <pslz:sldZmObj sldId="292" cId="2752981357">
                      <pslz:zmPr id="{BC9BE47C-F854-440A-856A-9F11EDD58BAC}" transitionDur="1000">
                        <p166:blipFill xmlns:p166="http://schemas.microsoft.com/office/powerpoint/2016/6/main">
                          <a:blip r:embed="rId1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9" name="Slide Zoom 18">
                  <a:extLst>
                    <a:ext uri="{FF2B5EF4-FFF2-40B4-BE49-F238E27FC236}">
                      <a16:creationId xmlns:a16="http://schemas.microsoft.com/office/drawing/2014/main" id="{6E382DC1-01E6-B756-16F1-340B6A761495}"/>
                    </a:ext>
                  </a:extLst>
                </p:cNvPr>
                <p:cNvPicPr>
                  <a:picLocks noGrp="1" noRot="1" noChangeAspect="1" noMove="1" noResize="1" noEditPoints="1" noAdjustHandles="1" noChangeArrowheads="1" noChangeShapeType="1"/>
                </p:cNvPicPr>
                <p:nvPr/>
              </p:nvPicPr>
              <p:blipFill>
                <a:blip r:embed="rId18"/>
                <a:stretch>
                  <a:fillRect/>
                </a:stretch>
              </p:blipFill>
              <p:spPr>
                <a:xfrm>
                  <a:off x="22517295" y="17206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F768DD28-D777-C1CE-6BC7-A82110884A2D}"/>
                    </a:ext>
                  </a:extLst>
                </p:cNvPr>
                <p:cNvGraphicFramePr>
                  <a:graphicFrameLocks noChangeAspect="1"/>
                </p:cNvGraphicFramePr>
                <p:nvPr/>
              </p:nvGraphicFramePr>
              <p:xfrm>
                <a:off x="8284649" y="3140077"/>
                <a:ext cx="3048000" cy="1492250"/>
              </p:xfrm>
              <a:graphic>
                <a:graphicData uri="http://schemas.microsoft.com/office/powerpoint/2016/slidezoom">
                  <pslz:sldZm>
                    <pslz:sldZmObj sldId="297" cId="3783380453">
                      <pslz:zmPr id="{F2B08E44-7C82-4A9D-86A1-C7DD63A77D74}" transitionDur="1000">
                        <p166:blipFill xmlns:p166="http://schemas.microsoft.com/office/powerpoint/2016/6/main">
                          <a:blip r:embed="rId1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1" name="Slide Zoom 20">
                  <a:extLst>
                    <a:ext uri="{FF2B5EF4-FFF2-40B4-BE49-F238E27FC236}">
                      <a16:creationId xmlns:a16="http://schemas.microsoft.com/office/drawing/2014/main" id="{F768DD28-D777-C1CE-6BC7-A82110884A2D}"/>
                    </a:ext>
                  </a:extLst>
                </p:cNvPr>
                <p:cNvPicPr>
                  <a:picLocks noGrp="1" noRot="1" noChangeAspect="1" noMove="1" noResize="1" noEditPoints="1" noAdjustHandles="1" noChangeArrowheads="1" noChangeShapeType="1"/>
                </p:cNvPicPr>
                <p:nvPr/>
              </p:nvPicPr>
              <p:blipFill>
                <a:blip r:embed="rId20"/>
                <a:stretch>
                  <a:fillRect/>
                </a:stretch>
              </p:blipFill>
              <p:spPr>
                <a:xfrm>
                  <a:off x="25981832" y="1761802"/>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B079B947-851A-7B99-E3B3-52887ED06FB3}"/>
                    </a:ext>
                  </a:extLst>
                </p:cNvPr>
                <p:cNvGraphicFramePr>
                  <a:graphicFrameLocks noChangeAspect="1"/>
                </p:cNvGraphicFramePr>
                <p:nvPr/>
              </p:nvGraphicFramePr>
              <p:xfrm>
                <a:off x="11837833" y="3140077"/>
                <a:ext cx="3048000" cy="1492250"/>
              </p:xfrm>
              <a:graphic>
                <a:graphicData uri="http://schemas.microsoft.com/office/powerpoint/2016/slidezoom">
                  <pslz:sldZm>
                    <pslz:sldZmObj sldId="299" cId="2710794926">
                      <pslz:zmPr id="{FB11AF83-6594-4282-8886-45EDF5AD8DFE}" transitionDur="1000">
                        <p166:blipFill xmlns:p166="http://schemas.microsoft.com/office/powerpoint/2016/6/main">
                          <a:blip r:embed="rId2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3" name="Slide Zoom 22">
                  <a:extLst>
                    <a:ext uri="{FF2B5EF4-FFF2-40B4-BE49-F238E27FC236}">
                      <a16:creationId xmlns:a16="http://schemas.microsoft.com/office/drawing/2014/main" id="{B079B947-851A-7B99-E3B3-52887ED06FB3}"/>
                    </a:ext>
                  </a:extLst>
                </p:cNvPr>
                <p:cNvPicPr>
                  <a:picLocks noGrp="1" noRot="1" noChangeAspect="1" noMove="1" noResize="1" noEditPoints="1" noAdjustHandles="1" noChangeArrowheads="1" noChangeShapeType="1"/>
                </p:cNvPicPr>
                <p:nvPr/>
              </p:nvPicPr>
              <p:blipFill>
                <a:blip r:embed="rId22"/>
                <a:stretch>
                  <a:fillRect/>
                </a:stretch>
              </p:blipFill>
              <p:spPr>
                <a:xfrm>
                  <a:off x="29531902" y="1761802"/>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06A8216-3B6C-A64C-FBCB-9FBEB2577F70}"/>
                    </a:ext>
                  </a:extLst>
                </p:cNvPr>
                <p:cNvGraphicFramePr>
                  <a:graphicFrameLocks noChangeAspect="1"/>
                </p:cNvGraphicFramePr>
                <p:nvPr/>
              </p:nvGraphicFramePr>
              <p:xfrm>
                <a:off x="15352865" y="3133231"/>
                <a:ext cx="3048000" cy="1492250"/>
              </p:xfrm>
              <a:graphic>
                <a:graphicData uri="http://schemas.microsoft.com/office/powerpoint/2016/slidezoom">
                  <pslz:sldZm>
                    <pslz:sldZmObj sldId="300" cId="345198691">
                      <pslz:zmPr id="{CA7FBDF1-4852-42B0-928C-DF33AA7C8F54}" transitionDur="1000">
                        <p166:blipFill xmlns:p166="http://schemas.microsoft.com/office/powerpoint/2016/6/main">
                          <a:blip r:embed="rId2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5" name="Slide Zoom 24">
                  <a:extLst>
                    <a:ext uri="{FF2B5EF4-FFF2-40B4-BE49-F238E27FC236}">
                      <a16:creationId xmlns:a16="http://schemas.microsoft.com/office/drawing/2014/main" id="{806A8216-3B6C-A64C-FBCB-9FBEB2577F70}"/>
                    </a:ext>
                  </a:extLst>
                </p:cNvPr>
                <p:cNvPicPr>
                  <a:picLocks noGrp="1" noRot="1" noChangeAspect="1" noMove="1" noResize="1" noEditPoints="1" noAdjustHandles="1" noChangeArrowheads="1" noChangeShapeType="1"/>
                </p:cNvPicPr>
                <p:nvPr/>
              </p:nvPicPr>
              <p:blipFill>
                <a:blip r:embed="rId24"/>
                <a:stretch>
                  <a:fillRect/>
                </a:stretch>
              </p:blipFill>
              <p:spPr>
                <a:xfrm>
                  <a:off x="33043853" y="174863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9E48EAA6-70BE-3CFC-05CB-A5A8CE8BA29D}"/>
                    </a:ext>
                  </a:extLst>
                </p:cNvPr>
                <p:cNvGraphicFramePr>
                  <a:graphicFrameLocks noChangeAspect="1"/>
                </p:cNvGraphicFramePr>
                <p:nvPr/>
              </p:nvGraphicFramePr>
              <p:xfrm>
                <a:off x="18731195" y="3133231"/>
                <a:ext cx="3048000" cy="1492250"/>
              </p:xfrm>
              <a:graphic>
                <a:graphicData uri="http://schemas.microsoft.com/office/powerpoint/2016/slidezoom">
                  <pslz:sldZm>
                    <pslz:sldZmObj sldId="289" cId="2116555242">
                      <pslz:zmPr id="{C1FE280B-F83A-4676-8573-7A2CB88577BF}" transitionDur="1000">
                        <p166:blipFill xmlns:p166="http://schemas.microsoft.com/office/powerpoint/2016/6/main">
                          <a:blip r:embed="rId2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7" name="Slide Zoom 26">
                  <a:extLst>
                    <a:ext uri="{FF2B5EF4-FFF2-40B4-BE49-F238E27FC236}">
                      <a16:creationId xmlns:a16="http://schemas.microsoft.com/office/drawing/2014/main" id="{9E48EAA6-70BE-3CFC-05CB-A5A8CE8BA29D}"/>
                    </a:ext>
                  </a:extLst>
                </p:cNvPr>
                <p:cNvPicPr>
                  <a:picLocks noGrp="1" noRot="1" noChangeAspect="1" noMove="1" noResize="1" noEditPoints="1" noAdjustHandles="1" noChangeArrowheads="1" noChangeShapeType="1"/>
                </p:cNvPicPr>
                <p:nvPr/>
              </p:nvPicPr>
              <p:blipFill>
                <a:blip r:embed="rId26"/>
                <a:stretch>
                  <a:fillRect/>
                </a:stretch>
              </p:blipFill>
              <p:spPr>
                <a:xfrm>
                  <a:off x="36419222" y="174863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C6C62B64-DD9E-1191-6F04-5C22994C534B}"/>
                    </a:ext>
                  </a:extLst>
                </p:cNvPr>
                <p:cNvGraphicFramePr>
                  <a:graphicFrameLocks noChangeAspect="1"/>
                </p:cNvGraphicFramePr>
                <p:nvPr/>
              </p:nvGraphicFramePr>
              <p:xfrm>
                <a:off x="21973341" y="3133231"/>
                <a:ext cx="3048000" cy="1492250"/>
              </p:xfrm>
              <a:graphic>
                <a:graphicData uri="http://schemas.microsoft.com/office/powerpoint/2016/slidezoom">
                  <pslz:sldZm>
                    <pslz:sldZmObj sldId="288" cId="3201962525">
                      <pslz:zmPr id="{0406A83B-F720-4205-8532-9C18C1EFAE9A}" transitionDur="1000">
                        <p166:blipFill xmlns:p166="http://schemas.microsoft.com/office/powerpoint/2016/6/main">
                          <a:blip r:embed="rId2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9" name="Slide Zoom 28">
                  <a:extLst>
                    <a:ext uri="{FF2B5EF4-FFF2-40B4-BE49-F238E27FC236}">
                      <a16:creationId xmlns:a16="http://schemas.microsoft.com/office/drawing/2014/main" id="{C6C62B64-DD9E-1191-6F04-5C22994C534B}"/>
                    </a:ext>
                  </a:extLst>
                </p:cNvPr>
                <p:cNvPicPr>
                  <a:picLocks noGrp="1" noRot="1" noChangeAspect="1" noMove="1" noResize="1" noEditPoints="1" noAdjustHandles="1" noChangeArrowheads="1" noChangeShapeType="1"/>
                </p:cNvPicPr>
                <p:nvPr/>
              </p:nvPicPr>
              <p:blipFill>
                <a:blip r:embed="rId28"/>
                <a:stretch>
                  <a:fillRect/>
                </a:stretch>
              </p:blipFill>
              <p:spPr>
                <a:xfrm>
                  <a:off x="39658526" y="174863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D441B5A2-0B08-9CB8-0A2A-0CE55493BC46}"/>
                    </a:ext>
                  </a:extLst>
                </p:cNvPr>
                <p:cNvGraphicFramePr>
                  <a:graphicFrameLocks noChangeAspect="1"/>
                </p:cNvGraphicFramePr>
                <p:nvPr/>
              </p:nvGraphicFramePr>
              <p:xfrm>
                <a:off x="25517032" y="3133231"/>
                <a:ext cx="3048000" cy="1492250"/>
              </p:xfrm>
              <a:graphic>
                <a:graphicData uri="http://schemas.microsoft.com/office/powerpoint/2016/slidezoom">
                  <pslz:sldZm>
                    <pslz:sldZmObj sldId="303" cId="334332280">
                      <pslz:zmPr id="{7E63AFCA-F836-45F9-AD4A-98324ABB6DEB}" transitionDur="1000">
                        <p166:blipFill xmlns:p166="http://schemas.microsoft.com/office/powerpoint/2016/6/main">
                          <a:blip r:embed="rId2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1" name="Slide Zoom 30">
                  <a:extLst>
                    <a:ext uri="{FF2B5EF4-FFF2-40B4-BE49-F238E27FC236}">
                      <a16:creationId xmlns:a16="http://schemas.microsoft.com/office/drawing/2014/main" id="{D441B5A2-0B08-9CB8-0A2A-0CE55493BC46}"/>
                    </a:ext>
                  </a:extLst>
                </p:cNvPr>
                <p:cNvPicPr>
                  <a:picLocks noGrp="1" noRot="1" noChangeAspect="1" noMove="1" noResize="1" noEditPoints="1" noAdjustHandles="1" noChangeArrowheads="1" noChangeShapeType="1"/>
                </p:cNvPicPr>
                <p:nvPr/>
              </p:nvPicPr>
              <p:blipFill>
                <a:blip r:embed="rId30"/>
                <a:stretch>
                  <a:fillRect/>
                </a:stretch>
              </p:blipFill>
              <p:spPr>
                <a:xfrm>
                  <a:off x="43199111" y="174863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DCAED793-7979-4350-6BBA-EFB55D6DE57C}"/>
                    </a:ext>
                  </a:extLst>
                </p:cNvPr>
                <p:cNvGraphicFramePr>
                  <a:graphicFrameLocks noChangeAspect="1"/>
                </p:cNvGraphicFramePr>
                <p:nvPr/>
              </p:nvGraphicFramePr>
              <p:xfrm>
                <a:off x="29079710" y="3118659"/>
                <a:ext cx="3048000" cy="1492250"/>
              </p:xfrm>
              <a:graphic>
                <a:graphicData uri="http://schemas.microsoft.com/office/powerpoint/2016/slidezoom">
                  <pslz:sldZm>
                    <pslz:sldZmObj sldId="301" cId="3603784345">
                      <pslz:zmPr id="{103EF517-2F4F-411E-B03A-FCBFB139309C}" transitionDur="1000">
                        <p166:blipFill xmlns:p166="http://schemas.microsoft.com/office/powerpoint/2016/6/main">
                          <a:blip r:embed="rId3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3" name="Slide Zoom 32">
                  <a:extLst>
                    <a:ext uri="{FF2B5EF4-FFF2-40B4-BE49-F238E27FC236}">
                      <a16:creationId xmlns:a16="http://schemas.microsoft.com/office/drawing/2014/main" id="{DCAED793-7979-4350-6BBA-EFB55D6DE57C}"/>
                    </a:ext>
                  </a:extLst>
                </p:cNvPr>
                <p:cNvPicPr>
                  <a:picLocks noGrp="1" noRot="1" noChangeAspect="1" noMove="1" noResize="1" noEditPoints="1" noAdjustHandles="1" noChangeArrowheads="1" noChangeShapeType="1"/>
                </p:cNvPicPr>
                <p:nvPr/>
              </p:nvPicPr>
              <p:blipFill>
                <a:blip r:embed="rId30"/>
                <a:stretch>
                  <a:fillRect/>
                </a:stretch>
              </p:blipFill>
              <p:spPr>
                <a:xfrm>
                  <a:off x="46758666" y="1720619"/>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546BA97C-F39F-1F5A-C856-8A56AD555EF7}"/>
                    </a:ext>
                  </a:extLst>
                </p:cNvPr>
                <p:cNvGraphicFramePr>
                  <a:graphicFrameLocks noChangeAspect="1"/>
                </p:cNvGraphicFramePr>
                <p:nvPr/>
              </p:nvGraphicFramePr>
              <p:xfrm>
                <a:off x="32516003" y="3079115"/>
                <a:ext cx="3048000" cy="1492250"/>
              </p:xfrm>
              <a:graphic>
                <a:graphicData uri="http://schemas.microsoft.com/office/powerpoint/2016/slidezoom">
                  <pslz:sldZm>
                    <pslz:sldZmObj sldId="302" cId="2830284224">
                      <pslz:zmPr id="{53CD1713-0150-4BED-9FFA-3D7FB35CBF1D}" transitionDur="1000">
                        <p166:blipFill xmlns:p166="http://schemas.microsoft.com/office/powerpoint/2016/6/main">
                          <a:blip r:embed="rId32"/>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5" name="Slide Zoom 34">
                  <a:extLst>
                    <a:ext uri="{FF2B5EF4-FFF2-40B4-BE49-F238E27FC236}">
                      <a16:creationId xmlns:a16="http://schemas.microsoft.com/office/drawing/2014/main" id="{546BA97C-F39F-1F5A-C856-8A56AD555EF7}"/>
                    </a:ext>
                  </a:extLst>
                </p:cNvPr>
                <p:cNvPicPr>
                  <a:picLocks noGrp="1" noRot="1" noChangeAspect="1" noMove="1" noResize="1" noEditPoints="1" noAdjustHandles="1" noChangeArrowheads="1" noChangeShapeType="1"/>
                </p:cNvPicPr>
                <p:nvPr/>
              </p:nvPicPr>
              <p:blipFill>
                <a:blip r:embed="rId30"/>
                <a:stretch>
                  <a:fillRect/>
                </a:stretch>
              </p:blipFill>
              <p:spPr>
                <a:xfrm>
                  <a:off x="50191947" y="1644582"/>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FD065678-3E12-3463-D994-EABB92FF500B}"/>
                    </a:ext>
                  </a:extLst>
                </p:cNvPr>
                <p:cNvGraphicFramePr>
                  <a:graphicFrameLocks noChangeAspect="1"/>
                </p:cNvGraphicFramePr>
                <p:nvPr/>
              </p:nvGraphicFramePr>
              <p:xfrm>
                <a:off x="35995186" y="3079115"/>
                <a:ext cx="3048000" cy="1492250"/>
              </p:xfrm>
              <a:graphic>
                <a:graphicData uri="http://schemas.microsoft.com/office/powerpoint/2016/slidezoom">
                  <pslz:sldZm>
                    <pslz:sldZmObj sldId="304" cId="2757602925">
                      <pslz:zmPr id="{97962E41-1D64-445F-8AA3-FDABE32DABEB}" transitionDur="1000">
                        <p166:blipFill xmlns:p166="http://schemas.microsoft.com/office/powerpoint/2016/6/main">
                          <a:blip r:embed="rId3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7" name="Slide Zoom 36">
                  <a:extLst>
                    <a:ext uri="{FF2B5EF4-FFF2-40B4-BE49-F238E27FC236}">
                      <a16:creationId xmlns:a16="http://schemas.microsoft.com/office/drawing/2014/main" id="{FD065678-3E12-3463-D994-EABB92FF500B}"/>
                    </a:ext>
                  </a:extLst>
                </p:cNvPr>
                <p:cNvPicPr>
                  <a:picLocks noGrp="1" noRot="1" noChangeAspect="1" noMove="1" noResize="1" noEditPoints="1" noAdjustHandles="1" noChangeArrowheads="1" noChangeShapeType="1"/>
                </p:cNvPicPr>
                <p:nvPr/>
              </p:nvPicPr>
              <p:blipFill>
                <a:blip r:embed="rId30"/>
                <a:stretch>
                  <a:fillRect/>
                </a:stretch>
              </p:blipFill>
              <p:spPr>
                <a:xfrm>
                  <a:off x="53668080" y="1644582"/>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B88E41BC-A3A6-0F22-F446-1DFD7DD18B49}"/>
                    </a:ext>
                  </a:extLst>
                </p:cNvPr>
                <p:cNvGraphicFramePr>
                  <a:graphicFrameLocks noChangeAspect="1"/>
                </p:cNvGraphicFramePr>
                <p:nvPr/>
              </p:nvGraphicFramePr>
              <p:xfrm>
                <a:off x="39396229" y="3079115"/>
                <a:ext cx="3048000" cy="1492250"/>
              </p:xfrm>
              <a:graphic>
                <a:graphicData uri="http://schemas.microsoft.com/office/powerpoint/2016/slidezoom">
                  <pslz:sldZm>
                    <pslz:sldZmObj sldId="284" cId="2870846738">
                      <pslz:zmPr id="{E46B82F2-1BE4-4C98-9273-3C07B1864BB7}" transitionDur="1000">
                        <p166:blipFill xmlns:p166="http://schemas.microsoft.com/office/powerpoint/2016/6/main">
                          <a:blip r:embed="rId34"/>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9" name="Slide Zoom 38">
                  <a:extLst>
                    <a:ext uri="{FF2B5EF4-FFF2-40B4-BE49-F238E27FC236}">
                      <a16:creationId xmlns:a16="http://schemas.microsoft.com/office/drawing/2014/main" id="{B88E41BC-A3A6-0F22-F446-1DFD7DD18B49}"/>
                    </a:ext>
                  </a:extLst>
                </p:cNvPr>
                <p:cNvPicPr>
                  <a:picLocks noGrp="1" noRot="1" noChangeAspect="1" noMove="1" noResize="1" noEditPoints="1" noAdjustHandles="1" noChangeArrowheads="1" noChangeShapeType="1"/>
                </p:cNvPicPr>
                <p:nvPr/>
              </p:nvPicPr>
              <p:blipFill>
                <a:blip r:embed="rId35"/>
                <a:stretch>
                  <a:fillRect/>
                </a:stretch>
              </p:blipFill>
              <p:spPr>
                <a:xfrm>
                  <a:off x="57066142" y="1644582"/>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B9AB4336-E435-1371-B024-AAAB7388F0D3}"/>
                    </a:ext>
                  </a:extLst>
                </p:cNvPr>
                <p:cNvGraphicFramePr>
                  <a:graphicFrameLocks noChangeAspect="1"/>
                </p:cNvGraphicFramePr>
                <p:nvPr/>
              </p:nvGraphicFramePr>
              <p:xfrm>
                <a:off x="42812312" y="3041015"/>
                <a:ext cx="3048000" cy="1492250"/>
              </p:xfrm>
              <a:graphic>
                <a:graphicData uri="http://schemas.microsoft.com/office/powerpoint/2016/slidezoom">
                  <pslz:sldZm>
                    <pslz:sldZmObj sldId="307" cId="2340982362">
                      <pslz:zmPr id="{154011D6-9E1A-4FD0-815D-0430E7D70AA3}" transitionDur="1000">
                        <p166:blipFill xmlns:p166="http://schemas.microsoft.com/office/powerpoint/2016/6/main">
                          <a:blip r:embed="rId36"/>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1" name="Slide Zoom 40">
                  <a:extLst>
                    <a:ext uri="{FF2B5EF4-FFF2-40B4-BE49-F238E27FC236}">
                      <a16:creationId xmlns:a16="http://schemas.microsoft.com/office/drawing/2014/main" id="{B9AB4336-E435-1371-B024-AAAB7388F0D3}"/>
                    </a:ext>
                  </a:extLst>
                </p:cNvPr>
                <p:cNvPicPr>
                  <a:picLocks noGrp="1" noRot="1" noChangeAspect="1" noMove="1" noResize="1" noEditPoints="1" noAdjustHandles="1" noChangeArrowheads="1" noChangeShapeType="1"/>
                </p:cNvPicPr>
                <p:nvPr/>
              </p:nvPicPr>
              <p:blipFill>
                <a:blip r:embed="rId37"/>
                <a:stretch>
                  <a:fillRect/>
                </a:stretch>
              </p:blipFill>
              <p:spPr>
                <a:xfrm>
                  <a:off x="60479231" y="1571321"/>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FB2EE65F-6F38-F60E-CE85-49E9A522A6DD}"/>
                    </a:ext>
                  </a:extLst>
                </p:cNvPr>
                <p:cNvGraphicFramePr>
                  <a:graphicFrameLocks noChangeAspect="1"/>
                </p:cNvGraphicFramePr>
                <p:nvPr/>
              </p:nvGraphicFramePr>
              <p:xfrm>
                <a:off x="46291495" y="3041015"/>
                <a:ext cx="3048000" cy="1492250"/>
              </p:xfrm>
              <a:graphic>
                <a:graphicData uri="http://schemas.microsoft.com/office/powerpoint/2016/slidezoom">
                  <pslz:sldZm>
                    <pslz:sldZmObj sldId="305" cId="1904093778">
                      <pslz:zmPr id="{2A76CE1B-9F7C-4594-A5E9-2A96926BE163}" transitionDur="1000">
                        <p166:blipFill xmlns:p166="http://schemas.microsoft.com/office/powerpoint/2016/6/main">
                          <a:blip r:embed="rId38"/>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3" name="Slide Zoom 42">
                  <a:extLst>
                    <a:ext uri="{FF2B5EF4-FFF2-40B4-BE49-F238E27FC236}">
                      <a16:creationId xmlns:a16="http://schemas.microsoft.com/office/drawing/2014/main" id="{FB2EE65F-6F38-F60E-CE85-49E9A522A6DD}"/>
                    </a:ext>
                  </a:extLst>
                </p:cNvPr>
                <p:cNvPicPr>
                  <a:picLocks noGrp="1" noRot="1" noChangeAspect="1" noMove="1" noResize="1" noEditPoints="1" noAdjustHandles="1" noChangeArrowheads="1" noChangeShapeType="1"/>
                </p:cNvPicPr>
                <p:nvPr/>
              </p:nvPicPr>
              <p:blipFill>
                <a:blip r:embed="rId30"/>
                <a:stretch>
                  <a:fillRect/>
                </a:stretch>
              </p:blipFill>
              <p:spPr>
                <a:xfrm>
                  <a:off x="63955364" y="1571321"/>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97B471DE-9A71-5076-FA24-D13CA723D63C}"/>
                    </a:ext>
                  </a:extLst>
                </p:cNvPr>
                <p:cNvGraphicFramePr>
                  <a:graphicFrameLocks noChangeAspect="1"/>
                </p:cNvGraphicFramePr>
                <p:nvPr/>
              </p:nvGraphicFramePr>
              <p:xfrm>
                <a:off x="49854173" y="3041015"/>
                <a:ext cx="3048000" cy="1492250"/>
              </p:xfrm>
              <a:graphic>
                <a:graphicData uri="http://schemas.microsoft.com/office/powerpoint/2016/slidezoom">
                  <pslz:sldZm>
                    <pslz:sldZmObj sldId="309" cId="3490208895">
                      <pslz:zmPr id="{C88E4904-CE4F-48AE-B7F5-309B9482E746}" transitionDur="1000">
                        <p166:blipFill xmlns:p166="http://schemas.microsoft.com/office/powerpoint/2016/6/main">
                          <a:blip r:embed="rId3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5" name="Slide Zoom 44">
                  <a:extLst>
                    <a:ext uri="{FF2B5EF4-FFF2-40B4-BE49-F238E27FC236}">
                      <a16:creationId xmlns:a16="http://schemas.microsoft.com/office/drawing/2014/main" id="{97B471DE-9A71-5076-FA24-D13CA723D63C}"/>
                    </a:ext>
                  </a:extLst>
                </p:cNvPr>
                <p:cNvPicPr>
                  <a:picLocks noGrp="1" noRot="1" noChangeAspect="1" noMove="1" noResize="1" noEditPoints="1" noAdjustHandles="1" noChangeArrowheads="1" noChangeShapeType="1"/>
                </p:cNvPicPr>
                <p:nvPr/>
              </p:nvPicPr>
              <p:blipFill>
                <a:blip r:embed="rId30"/>
                <a:stretch>
                  <a:fillRect/>
                </a:stretch>
              </p:blipFill>
              <p:spPr>
                <a:xfrm>
                  <a:off x="67514920" y="1571321"/>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p:grpSp>
      <p:pic>
        <p:nvPicPr>
          <p:cNvPr id="59" name="Graphic 58" descr="Caret Right outline">
            <a:hlinkClick r:id="" action="ppaction://hlinkshowjump?jump=nextslide"/>
            <a:extLst>
              <a:ext uri="{FF2B5EF4-FFF2-40B4-BE49-F238E27FC236}">
                <a16:creationId xmlns:a16="http://schemas.microsoft.com/office/drawing/2014/main" id="{48D45922-586F-9674-A4DC-B676A144296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1871537" y="5433243"/>
            <a:ext cx="914400" cy="914400"/>
          </a:xfrm>
          <a:prstGeom prst="rect">
            <a:avLst/>
          </a:prstGeom>
        </p:spPr>
      </p:pic>
      <p:pic>
        <p:nvPicPr>
          <p:cNvPr id="61" name="Graphic 60" descr="Caret Left outline">
            <a:hlinkClick r:id="" action="ppaction://hlinkshowjump?jump=previousslide"/>
            <a:extLst>
              <a:ext uri="{FF2B5EF4-FFF2-40B4-BE49-F238E27FC236}">
                <a16:creationId xmlns:a16="http://schemas.microsoft.com/office/drawing/2014/main" id="{D5A6D742-F3F2-C673-0415-C9F81656061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1571" y="4976043"/>
            <a:ext cx="914400" cy="914400"/>
          </a:xfrm>
          <a:prstGeom prst="rect">
            <a:avLst/>
          </a:prstGeom>
        </p:spPr>
      </p:pic>
      <p:pic>
        <p:nvPicPr>
          <p:cNvPr id="62" name="Graphic 61" descr="Caret Left outline">
            <a:hlinkClick r:id="" action="ppaction://hlinkshowjump?jump=nextslide"/>
            <a:extLst>
              <a:ext uri="{FF2B5EF4-FFF2-40B4-BE49-F238E27FC236}">
                <a16:creationId xmlns:a16="http://schemas.microsoft.com/office/drawing/2014/main" id="{A80FF0E6-5CD9-402E-5222-6DD999BBBCB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flipH="1">
            <a:off x="10864408" y="4976043"/>
            <a:ext cx="914400" cy="914400"/>
          </a:xfrm>
          <a:prstGeom prst="rect">
            <a:avLst/>
          </a:prstGeom>
        </p:spPr>
      </p:pic>
      <p:grpSp>
        <p:nvGrpSpPr>
          <p:cNvPr id="2" name="Group 1">
            <a:extLst>
              <a:ext uri="{FF2B5EF4-FFF2-40B4-BE49-F238E27FC236}">
                <a16:creationId xmlns:a16="http://schemas.microsoft.com/office/drawing/2014/main" id="{F26FFFE4-35A2-513B-6022-CF3D5F5282CE}"/>
              </a:ext>
            </a:extLst>
          </p:cNvPr>
          <p:cNvGrpSpPr/>
          <p:nvPr/>
        </p:nvGrpSpPr>
        <p:grpSpPr>
          <a:xfrm>
            <a:off x="5768611" y="5240777"/>
            <a:ext cx="680754" cy="252000"/>
            <a:chOff x="5768611" y="5240777"/>
            <a:chExt cx="680754" cy="252000"/>
          </a:xfrm>
        </p:grpSpPr>
        <p:sp>
          <p:nvSpPr>
            <p:cNvPr id="4" name="!!start">
              <a:hlinkClick r:id="" action="ppaction://hlinkshowjump?jump=firstslide"/>
              <a:extLst>
                <a:ext uri="{FF2B5EF4-FFF2-40B4-BE49-F238E27FC236}">
                  <a16:creationId xmlns:a16="http://schemas.microsoft.com/office/drawing/2014/main" id="{32E86905-7369-BDC5-2426-C49343C418F2}"/>
                </a:ext>
              </a:extLst>
            </p:cNvPr>
            <p:cNvSpPr/>
            <p:nvPr/>
          </p:nvSpPr>
          <p:spPr>
            <a:xfrm>
              <a:off x="5768611" y="5240777"/>
              <a:ext cx="252000" cy="25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end">
              <a:hlinkClick r:id="rId44" action="ppaction://hlinksldjump"/>
              <a:extLst>
                <a:ext uri="{FF2B5EF4-FFF2-40B4-BE49-F238E27FC236}">
                  <a16:creationId xmlns:a16="http://schemas.microsoft.com/office/drawing/2014/main" id="{04A828D4-CC7D-385F-4F47-5DE2766B9523}"/>
                </a:ext>
              </a:extLst>
            </p:cNvPr>
            <p:cNvSpPr/>
            <p:nvPr/>
          </p:nvSpPr>
          <p:spPr>
            <a:xfrm>
              <a:off x="6197365" y="5240777"/>
              <a:ext cx="252000" cy="25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1689510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ouse&#10;&#10;Description automatically generated">
            <a:extLst>
              <a:ext uri="{FF2B5EF4-FFF2-40B4-BE49-F238E27FC236}">
                <a16:creationId xmlns:a16="http://schemas.microsoft.com/office/drawing/2014/main" id="{76AFFD40-E28E-7E85-6E78-8FE8FAF3D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94" y="0"/>
            <a:ext cx="12191999" cy="6858000"/>
          </a:xfrm>
          <a:prstGeom prst="rect">
            <a:avLst/>
          </a:prstGeom>
        </p:spPr>
      </p:pic>
      <p:grpSp>
        <p:nvGrpSpPr>
          <p:cNvPr id="56" name="Group 55">
            <a:extLst>
              <a:ext uri="{FF2B5EF4-FFF2-40B4-BE49-F238E27FC236}">
                <a16:creationId xmlns:a16="http://schemas.microsoft.com/office/drawing/2014/main" id="{87A10EF2-32B8-F578-85A2-B20AE2FFE3AF}"/>
              </a:ext>
            </a:extLst>
          </p:cNvPr>
          <p:cNvGrpSpPr/>
          <p:nvPr/>
        </p:nvGrpSpPr>
        <p:grpSpPr>
          <a:xfrm>
            <a:off x="-17142517" y="1916187"/>
            <a:ext cx="73131999" cy="3059856"/>
            <a:chOff x="-20293984" y="3041015"/>
            <a:chExt cx="73196157" cy="1591312"/>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001927C-CD1E-5BDF-A275-0985651CDDD6}"/>
                    </a:ext>
                  </a:extLst>
                </p:cNvPr>
                <p:cNvGraphicFramePr>
                  <a:graphicFrameLocks noChangeAspect="1"/>
                </p:cNvGraphicFramePr>
                <p:nvPr/>
              </p:nvGraphicFramePr>
              <p:xfrm>
                <a:off x="-20293984" y="3140077"/>
                <a:ext cx="3048000" cy="1492250"/>
              </p:xfrm>
              <a:graphic>
                <a:graphicData uri="http://schemas.microsoft.com/office/powerpoint/2016/slidezoom">
                  <pslz:sldZm>
                    <pslz:sldZmObj sldId="312" cId="3211009651">
                      <pslz:zmPr id="{C91E5B0B-BA16-4755-9B2A-38AB8DDE791F}" transitionDur="1000">
                        <p166:blipFill xmlns:p166="http://schemas.microsoft.com/office/powerpoint/2016/6/main">
                          <a:blip r:embed="rId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5" name="Slide Zoom 4">
                  <a:extLst>
                    <a:ext uri="{FF2B5EF4-FFF2-40B4-BE49-F238E27FC236}">
                      <a16:creationId xmlns:a16="http://schemas.microsoft.com/office/drawing/2014/main" id="{7001927C-CD1E-5BDF-A275-0985651CDDD6}"/>
                    </a:ext>
                  </a:extLst>
                </p:cNvPr>
                <p:cNvPicPr>
                  <a:picLocks noGrp="1" noRot="1" noChangeAspect="1" noMove="1" noResize="1" noEditPoints="1" noAdjustHandles="1" noChangeArrowheads="1" noChangeShapeType="1"/>
                </p:cNvPicPr>
                <p:nvPr/>
              </p:nvPicPr>
              <p:blipFill>
                <a:blip r:embed="rId4"/>
                <a:stretch>
                  <a:fillRect/>
                </a:stretch>
              </p:blipFill>
              <p:spPr>
                <a:xfrm>
                  <a:off x="-17142517" y="210666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F45598F-F90C-F285-4E58-EB75418BB9A5}"/>
                    </a:ext>
                  </a:extLst>
                </p:cNvPr>
                <p:cNvGraphicFramePr>
                  <a:graphicFrameLocks noChangeAspect="1"/>
                </p:cNvGraphicFramePr>
                <p:nvPr/>
              </p:nvGraphicFramePr>
              <p:xfrm>
                <a:off x="-16791603" y="3140077"/>
                <a:ext cx="3048000" cy="1492250"/>
              </p:xfrm>
              <a:graphic>
                <a:graphicData uri="http://schemas.microsoft.com/office/powerpoint/2016/slidezoom">
                  <pslz:sldZm>
                    <pslz:sldZmObj sldId="310" cId="3055384465">
                      <pslz:zmPr id="{3BA3D17D-BCD7-460B-B4C7-DDA12FFBDD4A}" transitionDur="1000">
                        <p166:blipFill xmlns:p166="http://schemas.microsoft.com/office/powerpoint/2016/6/main">
                          <a:blip r:embed="rId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7" name="Slide Zoom 6">
                  <a:extLst>
                    <a:ext uri="{FF2B5EF4-FFF2-40B4-BE49-F238E27FC236}">
                      <a16:creationId xmlns:a16="http://schemas.microsoft.com/office/drawing/2014/main" id="{BF45598F-F90C-F285-4E58-EB75418BB9A5}"/>
                    </a:ext>
                  </a:extLst>
                </p:cNvPr>
                <p:cNvPicPr>
                  <a:picLocks noGrp="1" noRot="1" noChangeAspect="1" noMove="1" noResize="1" noEditPoints="1" noAdjustHandles="1" noChangeArrowheads="1" noChangeShapeType="1"/>
                </p:cNvPicPr>
                <p:nvPr/>
              </p:nvPicPr>
              <p:blipFill>
                <a:blip r:embed="rId6"/>
                <a:stretch>
                  <a:fillRect/>
                </a:stretch>
              </p:blipFill>
              <p:spPr>
                <a:xfrm>
                  <a:off x="-13643206" y="210666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363C757-A754-5C36-BAB7-B3206EBF2226}"/>
                    </a:ext>
                  </a:extLst>
                </p:cNvPr>
                <p:cNvGraphicFramePr>
                  <a:graphicFrameLocks noChangeAspect="1"/>
                </p:cNvGraphicFramePr>
                <p:nvPr/>
              </p:nvGraphicFramePr>
              <p:xfrm>
                <a:off x="-13187615" y="3118659"/>
                <a:ext cx="3048000" cy="1492250"/>
              </p:xfrm>
              <a:graphic>
                <a:graphicData uri="http://schemas.microsoft.com/office/powerpoint/2016/slidezoom">
                  <pslz:sldZm>
                    <pslz:sldZmObj sldId="285" cId="730022395">
                      <pslz:zmPr id="{623F3450-9004-405C-BF01-7F15666C1B8B}" transitionDur="1000">
                        <p166:blipFill xmlns:p166="http://schemas.microsoft.com/office/powerpoint/2016/6/main">
                          <a:blip r:embed="rId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9" name="Slide Zoom 8">
                  <a:extLst>
                    <a:ext uri="{FF2B5EF4-FFF2-40B4-BE49-F238E27FC236}">
                      <a16:creationId xmlns:a16="http://schemas.microsoft.com/office/drawing/2014/main" id="{C363C757-A754-5C36-BAB7-B3206EBF2226}"/>
                    </a:ext>
                  </a:extLst>
                </p:cNvPr>
                <p:cNvPicPr>
                  <a:picLocks noGrp="1" noRot="1" noChangeAspect="1" noMove="1" noResize="1" noEditPoints="1" noAdjustHandles="1" noChangeArrowheads="1" noChangeShapeType="1"/>
                </p:cNvPicPr>
                <p:nvPr/>
              </p:nvPicPr>
              <p:blipFill>
                <a:blip r:embed="rId8"/>
                <a:stretch>
                  <a:fillRect/>
                </a:stretch>
              </p:blipFill>
              <p:spPr>
                <a:xfrm>
                  <a:off x="-10042377" y="206548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6355D7DF-4263-291F-2DAB-6B383D30102A}"/>
                    </a:ext>
                  </a:extLst>
                </p:cNvPr>
                <p:cNvGraphicFramePr>
                  <a:graphicFrameLocks noChangeAspect="1"/>
                </p:cNvGraphicFramePr>
                <p:nvPr/>
              </p:nvGraphicFramePr>
              <p:xfrm>
                <a:off x="-9357921" y="3118659"/>
                <a:ext cx="3048000" cy="1492250"/>
              </p:xfrm>
              <a:graphic>
                <a:graphicData uri="http://schemas.microsoft.com/office/powerpoint/2016/slidezoom">
                  <pslz:sldZm>
                    <pslz:sldZmObj sldId="295" cId="1439745563">
                      <pslz:zmPr id="{13C22C69-8DA3-4755-AAF0-3FB04B3D2FE6}" transitionDur="1000">
                        <p166:blipFill xmlns:p166="http://schemas.microsoft.com/office/powerpoint/2016/6/main">
                          <a:blip r:embed="rId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1" name="Slide Zoom 10">
                  <a:extLst>
                    <a:ext uri="{FF2B5EF4-FFF2-40B4-BE49-F238E27FC236}">
                      <a16:creationId xmlns:a16="http://schemas.microsoft.com/office/drawing/2014/main" id="{6355D7DF-4263-291F-2DAB-6B383D30102A}"/>
                    </a:ext>
                  </a:extLst>
                </p:cNvPr>
                <p:cNvPicPr>
                  <a:picLocks noGrp="1" noRot="1" noChangeAspect="1" noMove="1" noResize="1" noEditPoints="1" noAdjustHandles="1" noChangeArrowheads="1" noChangeShapeType="1"/>
                </p:cNvPicPr>
                <p:nvPr/>
              </p:nvPicPr>
              <p:blipFill>
                <a:blip r:embed="rId10"/>
                <a:stretch>
                  <a:fillRect/>
                </a:stretch>
              </p:blipFill>
              <p:spPr>
                <a:xfrm>
                  <a:off x="-6216040" y="206548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8F7BE8B1-46FC-2A06-A678-DE198DC04D10}"/>
                    </a:ext>
                  </a:extLst>
                </p:cNvPr>
                <p:cNvGraphicFramePr>
                  <a:graphicFrameLocks noChangeAspect="1"/>
                </p:cNvGraphicFramePr>
                <p:nvPr/>
              </p:nvGraphicFramePr>
              <p:xfrm>
                <a:off x="-5677278" y="3140077"/>
                <a:ext cx="3048000" cy="1492250"/>
              </p:xfrm>
              <a:graphic>
                <a:graphicData uri="http://schemas.microsoft.com/office/powerpoint/2016/slidezoom">
                  <pslz:sldZm>
                    <pslz:sldZmObj sldId="281" cId="3673478666">
                      <pslz:zmPr id="{DD44C82F-7B0E-4467-ACB1-AAF49601E953}" transitionDur="1000">
                        <p166:blipFill xmlns:p166="http://schemas.microsoft.com/office/powerpoint/2016/6/main">
                          <a:blip r:embed="rId1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8F7BE8B1-46FC-2A06-A678-DE198DC04D10}"/>
                    </a:ext>
                  </a:extLst>
                </p:cNvPr>
                <p:cNvPicPr>
                  <a:picLocks noGrp="1" noRot="1" noChangeAspect="1" noMove="1" noResize="1" noEditPoints="1" noAdjustHandles="1" noChangeArrowheads="1" noChangeShapeType="1"/>
                </p:cNvPicPr>
                <p:nvPr/>
              </p:nvPicPr>
              <p:blipFill>
                <a:blip r:embed="rId12"/>
                <a:stretch>
                  <a:fillRect/>
                </a:stretch>
              </p:blipFill>
              <p:spPr>
                <a:xfrm>
                  <a:off x="-2538623" y="210666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05622E9-A054-F1A2-5363-17DE1A489189}"/>
                    </a:ext>
                  </a:extLst>
                </p:cNvPr>
                <p:cNvGraphicFramePr>
                  <a:graphicFrameLocks noChangeAspect="1"/>
                </p:cNvGraphicFramePr>
                <p:nvPr/>
              </p:nvGraphicFramePr>
              <p:xfrm>
                <a:off x="-2209701" y="3133231"/>
                <a:ext cx="3048000" cy="1492250"/>
              </p:xfrm>
              <a:graphic>
                <a:graphicData uri="http://schemas.microsoft.com/office/powerpoint/2016/slidezoom">
                  <pslz:sldZm>
                    <pslz:sldZmObj sldId="282" cId="3892021338">
                      <pslz:zmPr id="{87F5142A-5F29-4B29-BCF1-7FED63E0582E}" transitionDur="1000">
                        <p166:blipFill xmlns:p166="http://schemas.microsoft.com/office/powerpoint/2016/6/main">
                          <a:blip r:embed="rId1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5" name="Slide Zoom 14">
                  <a:extLst>
                    <a:ext uri="{FF2B5EF4-FFF2-40B4-BE49-F238E27FC236}">
                      <a16:creationId xmlns:a16="http://schemas.microsoft.com/office/drawing/2014/main" id="{B05622E9-A054-F1A2-5363-17DE1A489189}"/>
                    </a:ext>
                  </a:extLst>
                </p:cNvPr>
                <p:cNvPicPr>
                  <a:picLocks noGrp="1" noRot="1" noChangeAspect="1" noMove="1" noResize="1" noEditPoints="1" noAdjustHandles="1" noChangeArrowheads="1" noChangeShapeType="1"/>
                </p:cNvPicPr>
                <p:nvPr/>
              </p:nvPicPr>
              <p:blipFill>
                <a:blip r:embed="rId14"/>
                <a:stretch>
                  <a:fillRect/>
                </a:stretch>
              </p:blipFill>
              <p:spPr>
                <a:xfrm>
                  <a:off x="925915" y="209350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F04EDCBD-4016-F430-59FF-0048B1070B0D}"/>
                    </a:ext>
                  </a:extLst>
                </p:cNvPr>
                <p:cNvGraphicFramePr>
                  <a:graphicFrameLocks noChangeAspect="1"/>
                </p:cNvGraphicFramePr>
                <p:nvPr/>
              </p:nvGraphicFramePr>
              <p:xfrm>
                <a:off x="1279886" y="3133231"/>
                <a:ext cx="3048000" cy="1492250"/>
              </p:xfrm>
              <a:graphic>
                <a:graphicData uri="http://schemas.microsoft.com/office/powerpoint/2016/slidezoom">
                  <pslz:sldZm>
                    <pslz:sldZmObj sldId="298" cId="1108172924">
                      <pslz:zmPr id="{520B7CDF-677D-4DBC-A2EB-F705E0A824B5}" transitionDur="1000">
                        <p166:blipFill xmlns:p166="http://schemas.microsoft.com/office/powerpoint/2016/6/main">
                          <a:blip r:embed="rId1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7" name="Slide Zoom 16">
                  <a:extLst>
                    <a:ext uri="{FF2B5EF4-FFF2-40B4-BE49-F238E27FC236}">
                      <a16:creationId xmlns:a16="http://schemas.microsoft.com/office/drawing/2014/main" id="{F04EDCBD-4016-F430-59FF-0048B1070B0D}"/>
                    </a:ext>
                  </a:extLst>
                </p:cNvPr>
                <p:cNvPicPr>
                  <a:picLocks noGrp="1" noRot="1" noChangeAspect="1" noMove="1" noResize="1" noEditPoints="1" noAdjustHandles="1" noChangeArrowheads="1" noChangeShapeType="1"/>
                </p:cNvPicPr>
                <p:nvPr/>
              </p:nvPicPr>
              <p:blipFill>
                <a:blip r:embed="rId16"/>
                <a:stretch>
                  <a:fillRect/>
                </a:stretch>
              </p:blipFill>
              <p:spPr>
                <a:xfrm>
                  <a:off x="4412443" y="209350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E382DC1-01E6-B756-16F1-340B6A761495}"/>
                    </a:ext>
                  </a:extLst>
                </p:cNvPr>
                <p:cNvGraphicFramePr>
                  <a:graphicFrameLocks noChangeAspect="1"/>
                </p:cNvGraphicFramePr>
                <p:nvPr/>
              </p:nvGraphicFramePr>
              <p:xfrm>
                <a:off x="4817072" y="3118659"/>
                <a:ext cx="3048000" cy="1492250"/>
              </p:xfrm>
              <a:graphic>
                <a:graphicData uri="http://schemas.microsoft.com/office/powerpoint/2016/slidezoom">
                  <pslz:sldZm>
                    <pslz:sldZmObj sldId="292" cId="2752981357">
                      <pslz:zmPr id="{BC9BE47C-F854-440A-856A-9F11EDD58BAC}" transitionDur="1000">
                        <p166:blipFill xmlns:p166="http://schemas.microsoft.com/office/powerpoint/2016/6/main">
                          <a:blip r:embed="rId1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9" name="Slide Zoom 18">
                  <a:extLst>
                    <a:ext uri="{FF2B5EF4-FFF2-40B4-BE49-F238E27FC236}">
                      <a16:creationId xmlns:a16="http://schemas.microsoft.com/office/drawing/2014/main" id="{6E382DC1-01E6-B756-16F1-340B6A761495}"/>
                    </a:ext>
                  </a:extLst>
                </p:cNvPr>
                <p:cNvPicPr>
                  <a:picLocks noGrp="1" noRot="1" noChangeAspect="1" noMove="1" noResize="1" noEditPoints="1" noAdjustHandles="1" noChangeArrowheads="1" noChangeShapeType="1"/>
                </p:cNvPicPr>
                <p:nvPr/>
              </p:nvPicPr>
              <p:blipFill>
                <a:blip r:embed="rId18"/>
                <a:stretch>
                  <a:fillRect/>
                </a:stretch>
              </p:blipFill>
              <p:spPr>
                <a:xfrm>
                  <a:off x="7946529" y="206548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F768DD28-D777-C1CE-6BC7-A82110884A2D}"/>
                    </a:ext>
                  </a:extLst>
                </p:cNvPr>
                <p:cNvGraphicFramePr>
                  <a:graphicFrameLocks noChangeAspect="1"/>
                </p:cNvGraphicFramePr>
                <p:nvPr/>
              </p:nvGraphicFramePr>
              <p:xfrm>
                <a:off x="8284649" y="3140077"/>
                <a:ext cx="3048000" cy="1492250"/>
              </p:xfrm>
              <a:graphic>
                <a:graphicData uri="http://schemas.microsoft.com/office/powerpoint/2016/slidezoom">
                  <pslz:sldZm>
                    <pslz:sldZmObj sldId="297" cId="3783380453">
                      <pslz:zmPr id="{F2B08E44-7C82-4A9D-86A1-C7DD63A77D74}" transitionDur="1000">
                        <p166:blipFill xmlns:p166="http://schemas.microsoft.com/office/powerpoint/2016/6/main">
                          <a:blip r:embed="rId1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1" name="Slide Zoom 20">
                  <a:extLst>
                    <a:ext uri="{FF2B5EF4-FFF2-40B4-BE49-F238E27FC236}">
                      <a16:creationId xmlns:a16="http://schemas.microsoft.com/office/drawing/2014/main" id="{F768DD28-D777-C1CE-6BC7-A82110884A2D}"/>
                    </a:ext>
                  </a:extLst>
                </p:cNvPr>
                <p:cNvPicPr>
                  <a:picLocks noGrp="1" noRot="1" noChangeAspect="1" noMove="1" noResize="1" noEditPoints="1" noAdjustHandles="1" noChangeArrowheads="1" noChangeShapeType="1"/>
                </p:cNvPicPr>
                <p:nvPr/>
              </p:nvPicPr>
              <p:blipFill>
                <a:blip r:embed="rId20"/>
                <a:stretch>
                  <a:fillRect/>
                </a:stretch>
              </p:blipFill>
              <p:spPr>
                <a:xfrm>
                  <a:off x="11411066" y="210666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B079B947-851A-7B99-E3B3-52887ED06FB3}"/>
                    </a:ext>
                  </a:extLst>
                </p:cNvPr>
                <p:cNvGraphicFramePr>
                  <a:graphicFrameLocks noChangeAspect="1"/>
                </p:cNvGraphicFramePr>
                <p:nvPr/>
              </p:nvGraphicFramePr>
              <p:xfrm>
                <a:off x="11837833" y="3140077"/>
                <a:ext cx="3048000" cy="1492250"/>
              </p:xfrm>
              <a:graphic>
                <a:graphicData uri="http://schemas.microsoft.com/office/powerpoint/2016/slidezoom">
                  <pslz:sldZm>
                    <pslz:sldZmObj sldId="299" cId="2710794926">
                      <pslz:zmPr id="{FB11AF83-6594-4282-8886-45EDF5AD8DFE}" transitionDur="1000">
                        <p166:blipFill xmlns:p166="http://schemas.microsoft.com/office/powerpoint/2016/6/main">
                          <a:blip r:embed="rId2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3" name="Slide Zoom 22">
                  <a:extLst>
                    <a:ext uri="{FF2B5EF4-FFF2-40B4-BE49-F238E27FC236}">
                      <a16:creationId xmlns:a16="http://schemas.microsoft.com/office/drawing/2014/main" id="{B079B947-851A-7B99-E3B3-52887ED06FB3}"/>
                    </a:ext>
                  </a:extLst>
                </p:cNvPr>
                <p:cNvPicPr>
                  <a:picLocks noGrp="1" noRot="1" noChangeAspect="1" noMove="1" noResize="1" noEditPoints="1" noAdjustHandles="1" noChangeArrowheads="1" noChangeShapeType="1"/>
                </p:cNvPicPr>
                <p:nvPr/>
              </p:nvPicPr>
              <p:blipFill>
                <a:blip r:embed="rId22"/>
                <a:stretch>
                  <a:fillRect/>
                </a:stretch>
              </p:blipFill>
              <p:spPr>
                <a:xfrm>
                  <a:off x="14961136" y="210666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06A8216-3B6C-A64C-FBCB-9FBEB2577F70}"/>
                    </a:ext>
                  </a:extLst>
                </p:cNvPr>
                <p:cNvGraphicFramePr>
                  <a:graphicFrameLocks noChangeAspect="1"/>
                </p:cNvGraphicFramePr>
                <p:nvPr/>
              </p:nvGraphicFramePr>
              <p:xfrm>
                <a:off x="15352865" y="3133231"/>
                <a:ext cx="3048000" cy="1492250"/>
              </p:xfrm>
              <a:graphic>
                <a:graphicData uri="http://schemas.microsoft.com/office/powerpoint/2016/slidezoom">
                  <pslz:sldZm>
                    <pslz:sldZmObj sldId="300" cId="345198691">
                      <pslz:zmPr id="{CA7FBDF1-4852-42B0-928C-DF33AA7C8F54}" transitionDur="1000">
                        <p166:blipFill xmlns:p166="http://schemas.microsoft.com/office/powerpoint/2016/6/main">
                          <a:blip r:embed="rId2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5" name="Slide Zoom 24">
                  <a:extLst>
                    <a:ext uri="{FF2B5EF4-FFF2-40B4-BE49-F238E27FC236}">
                      <a16:creationId xmlns:a16="http://schemas.microsoft.com/office/drawing/2014/main" id="{806A8216-3B6C-A64C-FBCB-9FBEB2577F70}"/>
                    </a:ext>
                  </a:extLst>
                </p:cNvPr>
                <p:cNvPicPr>
                  <a:picLocks noGrp="1" noRot="1" noChangeAspect="1" noMove="1" noResize="1" noEditPoints="1" noAdjustHandles="1" noChangeArrowheads="1" noChangeShapeType="1"/>
                </p:cNvPicPr>
                <p:nvPr/>
              </p:nvPicPr>
              <p:blipFill>
                <a:blip r:embed="rId24"/>
                <a:stretch>
                  <a:fillRect/>
                </a:stretch>
              </p:blipFill>
              <p:spPr>
                <a:xfrm>
                  <a:off x="18473087" y="209350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9E48EAA6-70BE-3CFC-05CB-A5A8CE8BA29D}"/>
                    </a:ext>
                  </a:extLst>
                </p:cNvPr>
                <p:cNvGraphicFramePr>
                  <a:graphicFrameLocks noChangeAspect="1"/>
                </p:cNvGraphicFramePr>
                <p:nvPr/>
              </p:nvGraphicFramePr>
              <p:xfrm>
                <a:off x="18731195" y="3133231"/>
                <a:ext cx="3048000" cy="1492250"/>
              </p:xfrm>
              <a:graphic>
                <a:graphicData uri="http://schemas.microsoft.com/office/powerpoint/2016/slidezoom">
                  <pslz:sldZm>
                    <pslz:sldZmObj sldId="289" cId="2116555242">
                      <pslz:zmPr id="{C1FE280B-F83A-4676-8573-7A2CB88577BF}" transitionDur="1000">
                        <p166:blipFill xmlns:p166="http://schemas.microsoft.com/office/powerpoint/2016/6/main">
                          <a:blip r:embed="rId2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7" name="Slide Zoom 26">
                  <a:extLst>
                    <a:ext uri="{FF2B5EF4-FFF2-40B4-BE49-F238E27FC236}">
                      <a16:creationId xmlns:a16="http://schemas.microsoft.com/office/drawing/2014/main" id="{9E48EAA6-70BE-3CFC-05CB-A5A8CE8BA29D}"/>
                    </a:ext>
                  </a:extLst>
                </p:cNvPr>
                <p:cNvPicPr>
                  <a:picLocks noGrp="1" noRot="1" noChangeAspect="1" noMove="1" noResize="1" noEditPoints="1" noAdjustHandles="1" noChangeArrowheads="1" noChangeShapeType="1"/>
                </p:cNvPicPr>
                <p:nvPr/>
              </p:nvPicPr>
              <p:blipFill>
                <a:blip r:embed="rId26"/>
                <a:stretch>
                  <a:fillRect/>
                </a:stretch>
              </p:blipFill>
              <p:spPr>
                <a:xfrm>
                  <a:off x="21848456" y="209350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C6C62B64-DD9E-1191-6F04-5C22994C534B}"/>
                    </a:ext>
                  </a:extLst>
                </p:cNvPr>
                <p:cNvGraphicFramePr>
                  <a:graphicFrameLocks noChangeAspect="1"/>
                </p:cNvGraphicFramePr>
                <p:nvPr/>
              </p:nvGraphicFramePr>
              <p:xfrm>
                <a:off x="21973341" y="3133231"/>
                <a:ext cx="3048000" cy="1492250"/>
              </p:xfrm>
              <a:graphic>
                <a:graphicData uri="http://schemas.microsoft.com/office/powerpoint/2016/slidezoom">
                  <pslz:sldZm>
                    <pslz:sldZmObj sldId="288" cId="3201962525">
                      <pslz:zmPr id="{0406A83B-F720-4205-8532-9C18C1EFAE9A}" transitionDur="1000">
                        <p166:blipFill xmlns:p166="http://schemas.microsoft.com/office/powerpoint/2016/6/main">
                          <a:blip r:embed="rId2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9" name="Slide Zoom 28">
                  <a:extLst>
                    <a:ext uri="{FF2B5EF4-FFF2-40B4-BE49-F238E27FC236}">
                      <a16:creationId xmlns:a16="http://schemas.microsoft.com/office/drawing/2014/main" id="{C6C62B64-DD9E-1191-6F04-5C22994C534B}"/>
                    </a:ext>
                  </a:extLst>
                </p:cNvPr>
                <p:cNvPicPr>
                  <a:picLocks noGrp="1" noRot="1" noChangeAspect="1" noMove="1" noResize="1" noEditPoints="1" noAdjustHandles="1" noChangeArrowheads="1" noChangeShapeType="1"/>
                </p:cNvPicPr>
                <p:nvPr/>
              </p:nvPicPr>
              <p:blipFill>
                <a:blip r:embed="rId28"/>
                <a:stretch>
                  <a:fillRect/>
                </a:stretch>
              </p:blipFill>
              <p:spPr>
                <a:xfrm>
                  <a:off x="25087760" y="209350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D441B5A2-0B08-9CB8-0A2A-0CE55493BC46}"/>
                    </a:ext>
                  </a:extLst>
                </p:cNvPr>
                <p:cNvGraphicFramePr>
                  <a:graphicFrameLocks noChangeAspect="1"/>
                </p:cNvGraphicFramePr>
                <p:nvPr/>
              </p:nvGraphicFramePr>
              <p:xfrm>
                <a:off x="25517032" y="3133231"/>
                <a:ext cx="3048000" cy="1492250"/>
              </p:xfrm>
              <a:graphic>
                <a:graphicData uri="http://schemas.microsoft.com/office/powerpoint/2016/slidezoom">
                  <pslz:sldZm>
                    <pslz:sldZmObj sldId="303" cId="334332280">
                      <pslz:zmPr id="{7E63AFCA-F836-45F9-AD4A-98324ABB6DEB}" transitionDur="1000">
                        <p166:blipFill xmlns:p166="http://schemas.microsoft.com/office/powerpoint/2016/6/main">
                          <a:blip r:embed="rId2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1" name="Slide Zoom 30">
                  <a:extLst>
                    <a:ext uri="{FF2B5EF4-FFF2-40B4-BE49-F238E27FC236}">
                      <a16:creationId xmlns:a16="http://schemas.microsoft.com/office/drawing/2014/main" id="{D441B5A2-0B08-9CB8-0A2A-0CE55493BC46}"/>
                    </a:ext>
                  </a:extLst>
                </p:cNvPr>
                <p:cNvPicPr>
                  <a:picLocks noGrp="1" noRot="1" noChangeAspect="1" noMove="1" noResize="1" noEditPoints="1" noAdjustHandles="1" noChangeArrowheads="1" noChangeShapeType="1"/>
                </p:cNvPicPr>
                <p:nvPr/>
              </p:nvPicPr>
              <p:blipFill>
                <a:blip r:embed="rId30"/>
                <a:stretch>
                  <a:fillRect/>
                </a:stretch>
              </p:blipFill>
              <p:spPr>
                <a:xfrm>
                  <a:off x="28628345" y="209350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DCAED793-7979-4350-6BBA-EFB55D6DE57C}"/>
                    </a:ext>
                  </a:extLst>
                </p:cNvPr>
                <p:cNvGraphicFramePr>
                  <a:graphicFrameLocks noChangeAspect="1"/>
                </p:cNvGraphicFramePr>
                <p:nvPr/>
              </p:nvGraphicFramePr>
              <p:xfrm>
                <a:off x="29079710" y="3118659"/>
                <a:ext cx="3048000" cy="1492250"/>
              </p:xfrm>
              <a:graphic>
                <a:graphicData uri="http://schemas.microsoft.com/office/powerpoint/2016/slidezoom">
                  <pslz:sldZm>
                    <pslz:sldZmObj sldId="301" cId="3603784345">
                      <pslz:zmPr id="{103EF517-2F4F-411E-B03A-FCBFB139309C}" transitionDur="1000">
                        <p166:blipFill xmlns:p166="http://schemas.microsoft.com/office/powerpoint/2016/6/main">
                          <a:blip r:embed="rId3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3" name="Slide Zoom 32">
                  <a:extLst>
                    <a:ext uri="{FF2B5EF4-FFF2-40B4-BE49-F238E27FC236}">
                      <a16:creationId xmlns:a16="http://schemas.microsoft.com/office/drawing/2014/main" id="{DCAED793-7979-4350-6BBA-EFB55D6DE57C}"/>
                    </a:ext>
                  </a:extLst>
                </p:cNvPr>
                <p:cNvPicPr>
                  <a:picLocks noGrp="1" noRot="1" noChangeAspect="1" noMove="1" noResize="1" noEditPoints="1" noAdjustHandles="1" noChangeArrowheads="1" noChangeShapeType="1"/>
                </p:cNvPicPr>
                <p:nvPr/>
              </p:nvPicPr>
              <p:blipFill>
                <a:blip r:embed="rId32"/>
                <a:stretch>
                  <a:fillRect/>
                </a:stretch>
              </p:blipFill>
              <p:spPr>
                <a:xfrm>
                  <a:off x="32187900" y="206548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546BA97C-F39F-1F5A-C856-8A56AD555EF7}"/>
                    </a:ext>
                  </a:extLst>
                </p:cNvPr>
                <p:cNvGraphicFramePr>
                  <a:graphicFrameLocks noChangeAspect="1"/>
                </p:cNvGraphicFramePr>
                <p:nvPr/>
              </p:nvGraphicFramePr>
              <p:xfrm>
                <a:off x="32516003" y="3079115"/>
                <a:ext cx="3048000" cy="1492250"/>
              </p:xfrm>
              <a:graphic>
                <a:graphicData uri="http://schemas.microsoft.com/office/powerpoint/2016/slidezoom">
                  <pslz:sldZm>
                    <pslz:sldZmObj sldId="302" cId="2830284224">
                      <pslz:zmPr id="{53CD1713-0150-4BED-9FFA-3D7FB35CBF1D}" transitionDur="1000">
                        <p166:blipFill xmlns:p166="http://schemas.microsoft.com/office/powerpoint/2016/6/main">
                          <a:blip r:embed="rId3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5" name="Slide Zoom 34">
                  <a:extLst>
                    <a:ext uri="{FF2B5EF4-FFF2-40B4-BE49-F238E27FC236}">
                      <a16:creationId xmlns:a16="http://schemas.microsoft.com/office/drawing/2014/main" id="{546BA97C-F39F-1F5A-C856-8A56AD555EF7}"/>
                    </a:ext>
                  </a:extLst>
                </p:cNvPr>
                <p:cNvPicPr>
                  <a:picLocks noGrp="1" noRot="1" noChangeAspect="1" noMove="1" noResize="1" noEditPoints="1" noAdjustHandles="1" noChangeArrowheads="1" noChangeShapeType="1"/>
                </p:cNvPicPr>
                <p:nvPr/>
              </p:nvPicPr>
              <p:blipFill>
                <a:blip r:embed="rId34"/>
                <a:stretch>
                  <a:fillRect/>
                </a:stretch>
              </p:blipFill>
              <p:spPr>
                <a:xfrm>
                  <a:off x="35621181" y="198944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FD065678-3E12-3463-D994-EABB92FF500B}"/>
                    </a:ext>
                  </a:extLst>
                </p:cNvPr>
                <p:cNvGraphicFramePr>
                  <a:graphicFrameLocks noChangeAspect="1"/>
                </p:cNvGraphicFramePr>
                <p:nvPr/>
              </p:nvGraphicFramePr>
              <p:xfrm>
                <a:off x="35995186" y="3079115"/>
                <a:ext cx="3048000" cy="1492250"/>
              </p:xfrm>
              <a:graphic>
                <a:graphicData uri="http://schemas.microsoft.com/office/powerpoint/2016/slidezoom">
                  <pslz:sldZm>
                    <pslz:sldZmObj sldId="304" cId="2757602925">
                      <pslz:zmPr id="{97962E41-1D64-445F-8AA3-FDABE32DABEB}" transitionDur="1000">
                        <p166:blipFill xmlns:p166="http://schemas.microsoft.com/office/powerpoint/2016/6/main">
                          <a:blip r:embed="rId3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7" name="Slide Zoom 36">
                  <a:extLst>
                    <a:ext uri="{FF2B5EF4-FFF2-40B4-BE49-F238E27FC236}">
                      <a16:creationId xmlns:a16="http://schemas.microsoft.com/office/drawing/2014/main" id="{FD065678-3E12-3463-D994-EABB92FF500B}"/>
                    </a:ext>
                  </a:extLst>
                </p:cNvPr>
                <p:cNvPicPr>
                  <a:picLocks noGrp="1" noRot="1" noChangeAspect="1" noMove="1" noResize="1" noEditPoints="1" noAdjustHandles="1" noChangeArrowheads="1" noChangeShapeType="1"/>
                </p:cNvPicPr>
                <p:nvPr/>
              </p:nvPicPr>
              <p:blipFill>
                <a:blip r:embed="rId36"/>
                <a:stretch>
                  <a:fillRect/>
                </a:stretch>
              </p:blipFill>
              <p:spPr>
                <a:xfrm>
                  <a:off x="39097314" y="198944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B88E41BC-A3A6-0F22-F446-1DFD7DD18B49}"/>
                    </a:ext>
                  </a:extLst>
                </p:cNvPr>
                <p:cNvGraphicFramePr>
                  <a:graphicFrameLocks noChangeAspect="1"/>
                </p:cNvGraphicFramePr>
                <p:nvPr/>
              </p:nvGraphicFramePr>
              <p:xfrm>
                <a:off x="39396229" y="3079115"/>
                <a:ext cx="3048000" cy="1492250"/>
              </p:xfrm>
              <a:graphic>
                <a:graphicData uri="http://schemas.microsoft.com/office/powerpoint/2016/slidezoom">
                  <pslz:sldZm>
                    <pslz:sldZmObj sldId="284" cId="2870846738">
                      <pslz:zmPr id="{E46B82F2-1BE4-4C98-9273-3C07B1864BB7}" transitionDur="1000">
                        <p166:blipFill xmlns:p166="http://schemas.microsoft.com/office/powerpoint/2016/6/main">
                          <a:blip r:embed="rId3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9" name="Slide Zoom 38">
                  <a:extLst>
                    <a:ext uri="{FF2B5EF4-FFF2-40B4-BE49-F238E27FC236}">
                      <a16:creationId xmlns:a16="http://schemas.microsoft.com/office/drawing/2014/main" id="{B88E41BC-A3A6-0F22-F446-1DFD7DD18B49}"/>
                    </a:ext>
                  </a:extLst>
                </p:cNvPr>
                <p:cNvPicPr>
                  <a:picLocks noGrp="1" noRot="1" noChangeAspect="1" noMove="1" noResize="1" noEditPoints="1" noAdjustHandles="1" noChangeArrowheads="1" noChangeShapeType="1"/>
                </p:cNvPicPr>
                <p:nvPr/>
              </p:nvPicPr>
              <p:blipFill>
                <a:blip r:embed="rId38"/>
                <a:stretch>
                  <a:fillRect/>
                </a:stretch>
              </p:blipFill>
              <p:spPr>
                <a:xfrm>
                  <a:off x="42495376" y="198944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B9AB4336-E435-1371-B024-AAAB7388F0D3}"/>
                    </a:ext>
                  </a:extLst>
                </p:cNvPr>
                <p:cNvGraphicFramePr>
                  <a:graphicFrameLocks noChangeAspect="1"/>
                </p:cNvGraphicFramePr>
                <p:nvPr/>
              </p:nvGraphicFramePr>
              <p:xfrm>
                <a:off x="42812312" y="3041015"/>
                <a:ext cx="3048000" cy="1492250"/>
              </p:xfrm>
              <a:graphic>
                <a:graphicData uri="http://schemas.microsoft.com/office/powerpoint/2016/slidezoom">
                  <pslz:sldZm>
                    <pslz:sldZmObj sldId="307" cId="2340982362">
                      <pslz:zmPr id="{154011D6-9E1A-4FD0-815D-0430E7D70AA3}" transitionDur="1000">
                        <p166:blipFill xmlns:p166="http://schemas.microsoft.com/office/powerpoint/2016/6/main">
                          <a:blip r:embed="rId3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1" name="Slide Zoom 40">
                  <a:extLst>
                    <a:ext uri="{FF2B5EF4-FFF2-40B4-BE49-F238E27FC236}">
                      <a16:creationId xmlns:a16="http://schemas.microsoft.com/office/drawing/2014/main" id="{B9AB4336-E435-1371-B024-AAAB7388F0D3}"/>
                    </a:ext>
                  </a:extLst>
                </p:cNvPr>
                <p:cNvPicPr>
                  <a:picLocks noGrp="1" noRot="1" noChangeAspect="1" noMove="1" noResize="1" noEditPoints="1" noAdjustHandles="1" noChangeArrowheads="1" noChangeShapeType="1"/>
                </p:cNvPicPr>
                <p:nvPr/>
              </p:nvPicPr>
              <p:blipFill>
                <a:blip r:embed="rId40"/>
                <a:stretch>
                  <a:fillRect/>
                </a:stretch>
              </p:blipFill>
              <p:spPr>
                <a:xfrm>
                  <a:off x="45908465" y="1916187"/>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FB2EE65F-6F38-F60E-CE85-49E9A522A6DD}"/>
                    </a:ext>
                  </a:extLst>
                </p:cNvPr>
                <p:cNvGraphicFramePr>
                  <a:graphicFrameLocks noChangeAspect="1"/>
                </p:cNvGraphicFramePr>
                <p:nvPr/>
              </p:nvGraphicFramePr>
              <p:xfrm>
                <a:off x="46291495" y="3041015"/>
                <a:ext cx="3048000" cy="1492250"/>
              </p:xfrm>
              <a:graphic>
                <a:graphicData uri="http://schemas.microsoft.com/office/powerpoint/2016/slidezoom">
                  <pslz:sldZm>
                    <pslz:sldZmObj sldId="305" cId="1904093778">
                      <pslz:zmPr id="{2A76CE1B-9F7C-4594-A5E9-2A96926BE163}" transitionDur="1000">
                        <p166:blipFill xmlns:p166="http://schemas.microsoft.com/office/powerpoint/2016/6/main">
                          <a:blip r:embed="rId4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3" name="Slide Zoom 42">
                  <a:extLst>
                    <a:ext uri="{FF2B5EF4-FFF2-40B4-BE49-F238E27FC236}">
                      <a16:creationId xmlns:a16="http://schemas.microsoft.com/office/drawing/2014/main" id="{FB2EE65F-6F38-F60E-CE85-49E9A522A6DD}"/>
                    </a:ext>
                  </a:extLst>
                </p:cNvPr>
                <p:cNvPicPr>
                  <a:picLocks noGrp="1" noRot="1" noChangeAspect="1" noMove="1" noResize="1" noEditPoints="1" noAdjustHandles="1" noChangeArrowheads="1" noChangeShapeType="1"/>
                </p:cNvPicPr>
                <p:nvPr/>
              </p:nvPicPr>
              <p:blipFill>
                <a:blip r:embed="rId42"/>
                <a:stretch>
                  <a:fillRect/>
                </a:stretch>
              </p:blipFill>
              <p:spPr>
                <a:xfrm>
                  <a:off x="49384598" y="1916187"/>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97B471DE-9A71-5076-FA24-D13CA723D63C}"/>
                    </a:ext>
                  </a:extLst>
                </p:cNvPr>
                <p:cNvGraphicFramePr>
                  <a:graphicFrameLocks noChangeAspect="1"/>
                </p:cNvGraphicFramePr>
                <p:nvPr/>
              </p:nvGraphicFramePr>
              <p:xfrm>
                <a:off x="49854173" y="3041015"/>
                <a:ext cx="3048000" cy="1492250"/>
              </p:xfrm>
              <a:graphic>
                <a:graphicData uri="http://schemas.microsoft.com/office/powerpoint/2016/slidezoom">
                  <pslz:sldZm>
                    <pslz:sldZmObj sldId="309" cId="3490208895">
                      <pslz:zmPr id="{C88E4904-CE4F-48AE-B7F5-309B9482E746}" transitionDur="1000">
                        <p166:blipFill xmlns:p166="http://schemas.microsoft.com/office/powerpoint/2016/6/main">
                          <a:blip r:embed="rId4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5" name="Slide Zoom 44">
                  <a:extLst>
                    <a:ext uri="{FF2B5EF4-FFF2-40B4-BE49-F238E27FC236}">
                      <a16:creationId xmlns:a16="http://schemas.microsoft.com/office/drawing/2014/main" id="{97B471DE-9A71-5076-FA24-D13CA723D63C}"/>
                    </a:ext>
                  </a:extLst>
                </p:cNvPr>
                <p:cNvPicPr>
                  <a:picLocks noGrp="1" noRot="1" noChangeAspect="1" noMove="1" noResize="1" noEditPoints="1" noAdjustHandles="1" noChangeArrowheads="1" noChangeShapeType="1"/>
                </p:cNvPicPr>
                <p:nvPr/>
              </p:nvPicPr>
              <p:blipFill>
                <a:blip r:embed="rId44"/>
                <a:stretch>
                  <a:fillRect/>
                </a:stretch>
              </p:blipFill>
              <p:spPr>
                <a:xfrm>
                  <a:off x="52944154" y="1916187"/>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p:grpSp>
      <p:pic>
        <p:nvPicPr>
          <p:cNvPr id="59" name="Graphic 58" descr="Caret Right outline">
            <a:hlinkClick r:id="" action="ppaction://hlinkshowjump?jump=nextslide"/>
            <a:extLst>
              <a:ext uri="{FF2B5EF4-FFF2-40B4-BE49-F238E27FC236}">
                <a16:creationId xmlns:a16="http://schemas.microsoft.com/office/drawing/2014/main" id="{48D45922-586F-9674-A4DC-B676A1442961}"/>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1871537" y="5433243"/>
            <a:ext cx="914400" cy="914400"/>
          </a:xfrm>
          <a:prstGeom prst="rect">
            <a:avLst/>
          </a:prstGeom>
        </p:spPr>
      </p:pic>
      <p:pic>
        <p:nvPicPr>
          <p:cNvPr id="61" name="Graphic 60" descr="Caret Left outline">
            <a:hlinkClick r:id="" action="ppaction://hlinkshowjump?jump=previousslide"/>
            <a:extLst>
              <a:ext uri="{FF2B5EF4-FFF2-40B4-BE49-F238E27FC236}">
                <a16:creationId xmlns:a16="http://schemas.microsoft.com/office/drawing/2014/main" id="{D5A6D742-F3F2-C673-0415-C9F81656061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1571" y="4976043"/>
            <a:ext cx="914400" cy="914400"/>
          </a:xfrm>
          <a:prstGeom prst="rect">
            <a:avLst/>
          </a:prstGeom>
        </p:spPr>
      </p:pic>
      <p:pic>
        <p:nvPicPr>
          <p:cNvPr id="62" name="Graphic 61" descr="Caret Left outline">
            <a:hlinkClick r:id="" action="ppaction://hlinkshowjump?jump=nextslide"/>
            <a:extLst>
              <a:ext uri="{FF2B5EF4-FFF2-40B4-BE49-F238E27FC236}">
                <a16:creationId xmlns:a16="http://schemas.microsoft.com/office/drawing/2014/main" id="{A80FF0E6-5CD9-402E-5222-6DD999BBBCB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flipH="1">
            <a:off x="10864408" y="4976043"/>
            <a:ext cx="914400" cy="914400"/>
          </a:xfrm>
          <a:prstGeom prst="rect">
            <a:avLst/>
          </a:prstGeom>
        </p:spPr>
      </p:pic>
      <p:grpSp>
        <p:nvGrpSpPr>
          <p:cNvPr id="2" name="Group 1">
            <a:extLst>
              <a:ext uri="{FF2B5EF4-FFF2-40B4-BE49-F238E27FC236}">
                <a16:creationId xmlns:a16="http://schemas.microsoft.com/office/drawing/2014/main" id="{F26FFFE4-35A2-513B-6022-CF3D5F5282CE}"/>
              </a:ext>
            </a:extLst>
          </p:cNvPr>
          <p:cNvGrpSpPr/>
          <p:nvPr/>
        </p:nvGrpSpPr>
        <p:grpSpPr>
          <a:xfrm>
            <a:off x="5768611" y="5240777"/>
            <a:ext cx="680754" cy="252000"/>
            <a:chOff x="5768611" y="5240777"/>
            <a:chExt cx="680754" cy="252000"/>
          </a:xfrm>
        </p:grpSpPr>
        <p:sp>
          <p:nvSpPr>
            <p:cNvPr id="4" name="!!start">
              <a:hlinkClick r:id="" action="ppaction://hlinkshowjump?jump=firstslide"/>
              <a:extLst>
                <a:ext uri="{FF2B5EF4-FFF2-40B4-BE49-F238E27FC236}">
                  <a16:creationId xmlns:a16="http://schemas.microsoft.com/office/drawing/2014/main" id="{32E86905-7369-BDC5-2426-C49343C418F2}"/>
                </a:ext>
              </a:extLst>
            </p:cNvPr>
            <p:cNvSpPr/>
            <p:nvPr/>
          </p:nvSpPr>
          <p:spPr>
            <a:xfrm>
              <a:off x="5768611" y="5240777"/>
              <a:ext cx="252000" cy="25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end">
              <a:hlinkClick r:id="rId49" action="ppaction://hlinksldjump"/>
              <a:extLst>
                <a:ext uri="{FF2B5EF4-FFF2-40B4-BE49-F238E27FC236}">
                  <a16:creationId xmlns:a16="http://schemas.microsoft.com/office/drawing/2014/main" id="{04A828D4-CC7D-385F-4F47-5DE2766B9523}"/>
                </a:ext>
              </a:extLst>
            </p:cNvPr>
            <p:cNvSpPr/>
            <p:nvPr/>
          </p:nvSpPr>
          <p:spPr>
            <a:xfrm>
              <a:off x="6197365" y="5240777"/>
              <a:ext cx="252000" cy="25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1842257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house&#10;&#10;Description automatically generated">
            <a:extLst>
              <a:ext uri="{FF2B5EF4-FFF2-40B4-BE49-F238E27FC236}">
                <a16:creationId xmlns:a16="http://schemas.microsoft.com/office/drawing/2014/main" id="{76AFFD40-E28E-7E85-6E78-8FE8FAF3DC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94" y="0"/>
            <a:ext cx="12191999" cy="6858000"/>
          </a:xfrm>
          <a:prstGeom prst="rect">
            <a:avLst/>
          </a:prstGeom>
        </p:spPr>
      </p:pic>
      <p:grpSp>
        <p:nvGrpSpPr>
          <p:cNvPr id="56" name="Group 55">
            <a:extLst>
              <a:ext uri="{FF2B5EF4-FFF2-40B4-BE49-F238E27FC236}">
                <a16:creationId xmlns:a16="http://schemas.microsoft.com/office/drawing/2014/main" id="{87A10EF2-32B8-F578-85A2-B20AE2FFE3AF}"/>
              </a:ext>
            </a:extLst>
          </p:cNvPr>
          <p:cNvGrpSpPr/>
          <p:nvPr/>
        </p:nvGrpSpPr>
        <p:grpSpPr>
          <a:xfrm>
            <a:off x="-20511882" y="1916187"/>
            <a:ext cx="73131999" cy="3059856"/>
            <a:chOff x="-20293984" y="3041015"/>
            <a:chExt cx="73196157" cy="1591312"/>
          </a:xfrm>
        </p:grpSpPr>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001927C-CD1E-5BDF-A275-0985651CDDD6}"/>
                    </a:ext>
                  </a:extLst>
                </p:cNvPr>
                <p:cNvGraphicFramePr>
                  <a:graphicFrameLocks noChangeAspect="1"/>
                </p:cNvGraphicFramePr>
                <p:nvPr/>
              </p:nvGraphicFramePr>
              <p:xfrm>
                <a:off x="-20293984" y="3140077"/>
                <a:ext cx="3048000" cy="1492250"/>
              </p:xfrm>
              <a:graphic>
                <a:graphicData uri="http://schemas.microsoft.com/office/powerpoint/2016/slidezoom">
                  <pslz:sldZm>
                    <pslz:sldZmObj sldId="312" cId="3211009651">
                      <pslz:zmPr id="{C91E5B0B-BA16-4755-9B2A-38AB8DDE791F}" transitionDur="1000">
                        <p166:blipFill xmlns:p166="http://schemas.microsoft.com/office/powerpoint/2016/6/main">
                          <a:blip r:embed="rId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5" name="Slide Zoom 4">
                  <a:extLst>
                    <a:ext uri="{FF2B5EF4-FFF2-40B4-BE49-F238E27FC236}">
                      <a16:creationId xmlns:a16="http://schemas.microsoft.com/office/drawing/2014/main" id="{7001927C-CD1E-5BDF-A275-0985651CDDD6}"/>
                    </a:ext>
                  </a:extLst>
                </p:cNvPr>
                <p:cNvPicPr>
                  <a:picLocks noGrp="1" noRot="1" noChangeAspect="1" noMove="1" noResize="1" noEditPoints="1" noAdjustHandles="1" noChangeArrowheads="1" noChangeShapeType="1"/>
                </p:cNvPicPr>
                <p:nvPr/>
              </p:nvPicPr>
              <p:blipFill>
                <a:blip r:embed="rId4"/>
                <a:stretch>
                  <a:fillRect/>
                </a:stretch>
              </p:blipFill>
              <p:spPr>
                <a:xfrm>
                  <a:off x="-20511882" y="210666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BF45598F-F90C-F285-4E58-EB75418BB9A5}"/>
                    </a:ext>
                  </a:extLst>
                </p:cNvPr>
                <p:cNvGraphicFramePr>
                  <a:graphicFrameLocks noChangeAspect="1"/>
                </p:cNvGraphicFramePr>
                <p:nvPr/>
              </p:nvGraphicFramePr>
              <p:xfrm>
                <a:off x="-16791603" y="3140077"/>
                <a:ext cx="3048000" cy="1492250"/>
              </p:xfrm>
              <a:graphic>
                <a:graphicData uri="http://schemas.microsoft.com/office/powerpoint/2016/slidezoom">
                  <pslz:sldZm>
                    <pslz:sldZmObj sldId="310" cId="3055384465">
                      <pslz:zmPr id="{3BA3D17D-BCD7-460B-B4C7-DDA12FFBDD4A}" transitionDur="1000">
                        <p166:blipFill xmlns:p166="http://schemas.microsoft.com/office/powerpoint/2016/6/main">
                          <a:blip r:embed="rId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7" name="Slide Zoom 6">
                  <a:extLst>
                    <a:ext uri="{FF2B5EF4-FFF2-40B4-BE49-F238E27FC236}">
                      <a16:creationId xmlns:a16="http://schemas.microsoft.com/office/drawing/2014/main" id="{BF45598F-F90C-F285-4E58-EB75418BB9A5}"/>
                    </a:ext>
                  </a:extLst>
                </p:cNvPr>
                <p:cNvPicPr>
                  <a:picLocks noGrp="1" noRot="1" noChangeAspect="1" noMove="1" noResize="1" noEditPoints="1" noAdjustHandles="1" noChangeArrowheads="1" noChangeShapeType="1"/>
                </p:cNvPicPr>
                <p:nvPr/>
              </p:nvPicPr>
              <p:blipFill>
                <a:blip r:embed="rId6"/>
                <a:stretch>
                  <a:fillRect/>
                </a:stretch>
              </p:blipFill>
              <p:spPr>
                <a:xfrm>
                  <a:off x="-17012571" y="210666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C363C757-A754-5C36-BAB7-B3206EBF2226}"/>
                    </a:ext>
                  </a:extLst>
                </p:cNvPr>
                <p:cNvGraphicFramePr>
                  <a:graphicFrameLocks noChangeAspect="1"/>
                </p:cNvGraphicFramePr>
                <p:nvPr/>
              </p:nvGraphicFramePr>
              <p:xfrm>
                <a:off x="-13187615" y="3118659"/>
                <a:ext cx="3048000" cy="1492250"/>
              </p:xfrm>
              <a:graphic>
                <a:graphicData uri="http://schemas.microsoft.com/office/powerpoint/2016/slidezoom">
                  <pslz:sldZm>
                    <pslz:sldZmObj sldId="285" cId="730022395">
                      <pslz:zmPr id="{623F3450-9004-405C-BF01-7F15666C1B8B}" transitionDur="1000">
                        <p166:blipFill xmlns:p166="http://schemas.microsoft.com/office/powerpoint/2016/6/main">
                          <a:blip r:embed="rId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9" name="Slide Zoom 8">
                  <a:extLst>
                    <a:ext uri="{FF2B5EF4-FFF2-40B4-BE49-F238E27FC236}">
                      <a16:creationId xmlns:a16="http://schemas.microsoft.com/office/drawing/2014/main" id="{C363C757-A754-5C36-BAB7-B3206EBF2226}"/>
                    </a:ext>
                  </a:extLst>
                </p:cNvPr>
                <p:cNvPicPr>
                  <a:picLocks noGrp="1" noRot="1" noChangeAspect="1" noMove="1" noResize="1" noEditPoints="1" noAdjustHandles="1" noChangeArrowheads="1" noChangeShapeType="1"/>
                </p:cNvPicPr>
                <p:nvPr/>
              </p:nvPicPr>
              <p:blipFill>
                <a:blip r:embed="rId8"/>
                <a:stretch>
                  <a:fillRect/>
                </a:stretch>
              </p:blipFill>
              <p:spPr>
                <a:xfrm>
                  <a:off x="-13411742" y="206548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6355D7DF-4263-291F-2DAB-6B383D30102A}"/>
                    </a:ext>
                  </a:extLst>
                </p:cNvPr>
                <p:cNvGraphicFramePr>
                  <a:graphicFrameLocks noChangeAspect="1"/>
                </p:cNvGraphicFramePr>
                <p:nvPr/>
              </p:nvGraphicFramePr>
              <p:xfrm>
                <a:off x="-9357921" y="3118659"/>
                <a:ext cx="3048000" cy="1492250"/>
              </p:xfrm>
              <a:graphic>
                <a:graphicData uri="http://schemas.microsoft.com/office/powerpoint/2016/slidezoom">
                  <pslz:sldZm>
                    <pslz:sldZmObj sldId="295" cId="1439745563">
                      <pslz:zmPr id="{13C22C69-8DA3-4755-AAF0-3FB04B3D2FE6}" transitionDur="1000">
                        <p166:blipFill xmlns:p166="http://schemas.microsoft.com/office/powerpoint/2016/6/main">
                          <a:blip r:embed="rId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1" name="Slide Zoom 10">
                  <a:extLst>
                    <a:ext uri="{FF2B5EF4-FFF2-40B4-BE49-F238E27FC236}">
                      <a16:creationId xmlns:a16="http://schemas.microsoft.com/office/drawing/2014/main" id="{6355D7DF-4263-291F-2DAB-6B383D30102A}"/>
                    </a:ext>
                  </a:extLst>
                </p:cNvPr>
                <p:cNvPicPr>
                  <a:picLocks noGrp="1" noRot="1" noChangeAspect="1" noMove="1" noResize="1" noEditPoints="1" noAdjustHandles="1" noChangeArrowheads="1" noChangeShapeType="1"/>
                </p:cNvPicPr>
                <p:nvPr/>
              </p:nvPicPr>
              <p:blipFill>
                <a:blip r:embed="rId10"/>
                <a:stretch>
                  <a:fillRect/>
                </a:stretch>
              </p:blipFill>
              <p:spPr>
                <a:xfrm>
                  <a:off x="-9585405" y="206548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8F7BE8B1-46FC-2A06-A678-DE198DC04D10}"/>
                    </a:ext>
                  </a:extLst>
                </p:cNvPr>
                <p:cNvGraphicFramePr>
                  <a:graphicFrameLocks noChangeAspect="1"/>
                </p:cNvGraphicFramePr>
                <p:nvPr/>
              </p:nvGraphicFramePr>
              <p:xfrm>
                <a:off x="-5677278" y="3140077"/>
                <a:ext cx="3048000" cy="1492250"/>
              </p:xfrm>
              <a:graphic>
                <a:graphicData uri="http://schemas.microsoft.com/office/powerpoint/2016/slidezoom">
                  <pslz:sldZm>
                    <pslz:sldZmObj sldId="281" cId="3673478666">
                      <pslz:zmPr id="{DD44C82F-7B0E-4467-ACB1-AAF49601E953}" transitionDur="1000">
                        <p166:blipFill xmlns:p166="http://schemas.microsoft.com/office/powerpoint/2016/6/main">
                          <a:blip r:embed="rId1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3" name="Slide Zoom 12">
                  <a:extLst>
                    <a:ext uri="{FF2B5EF4-FFF2-40B4-BE49-F238E27FC236}">
                      <a16:creationId xmlns:a16="http://schemas.microsoft.com/office/drawing/2014/main" id="{8F7BE8B1-46FC-2A06-A678-DE198DC04D10}"/>
                    </a:ext>
                  </a:extLst>
                </p:cNvPr>
                <p:cNvPicPr>
                  <a:picLocks noGrp="1" noRot="1" noChangeAspect="1" noMove="1" noResize="1" noEditPoints="1" noAdjustHandles="1" noChangeArrowheads="1" noChangeShapeType="1"/>
                </p:cNvPicPr>
                <p:nvPr/>
              </p:nvPicPr>
              <p:blipFill>
                <a:blip r:embed="rId12"/>
                <a:stretch>
                  <a:fillRect/>
                </a:stretch>
              </p:blipFill>
              <p:spPr>
                <a:xfrm>
                  <a:off x="-5907988" y="210666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B05622E9-A054-F1A2-5363-17DE1A489189}"/>
                    </a:ext>
                  </a:extLst>
                </p:cNvPr>
                <p:cNvGraphicFramePr>
                  <a:graphicFrameLocks noChangeAspect="1"/>
                </p:cNvGraphicFramePr>
                <p:nvPr/>
              </p:nvGraphicFramePr>
              <p:xfrm>
                <a:off x="-2209701" y="3133231"/>
                <a:ext cx="3048000" cy="1492250"/>
              </p:xfrm>
              <a:graphic>
                <a:graphicData uri="http://schemas.microsoft.com/office/powerpoint/2016/slidezoom">
                  <pslz:sldZm>
                    <pslz:sldZmObj sldId="282" cId="3892021338">
                      <pslz:zmPr id="{87F5142A-5F29-4B29-BCF1-7FED63E0582E}" transitionDur="1000">
                        <p166:blipFill xmlns:p166="http://schemas.microsoft.com/office/powerpoint/2016/6/main">
                          <a:blip r:embed="rId1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5" name="Slide Zoom 14">
                  <a:extLst>
                    <a:ext uri="{FF2B5EF4-FFF2-40B4-BE49-F238E27FC236}">
                      <a16:creationId xmlns:a16="http://schemas.microsoft.com/office/drawing/2014/main" id="{B05622E9-A054-F1A2-5363-17DE1A489189}"/>
                    </a:ext>
                  </a:extLst>
                </p:cNvPr>
                <p:cNvPicPr>
                  <a:picLocks noGrp="1" noRot="1" noChangeAspect="1" noMove="1" noResize="1" noEditPoints="1" noAdjustHandles="1" noChangeArrowheads="1" noChangeShapeType="1"/>
                </p:cNvPicPr>
                <p:nvPr/>
              </p:nvPicPr>
              <p:blipFill>
                <a:blip r:embed="rId14"/>
                <a:stretch>
                  <a:fillRect/>
                </a:stretch>
              </p:blipFill>
              <p:spPr>
                <a:xfrm>
                  <a:off x="-2443450" y="209350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F04EDCBD-4016-F430-59FF-0048B1070B0D}"/>
                    </a:ext>
                  </a:extLst>
                </p:cNvPr>
                <p:cNvGraphicFramePr>
                  <a:graphicFrameLocks noChangeAspect="1"/>
                </p:cNvGraphicFramePr>
                <p:nvPr/>
              </p:nvGraphicFramePr>
              <p:xfrm>
                <a:off x="1279886" y="3133231"/>
                <a:ext cx="3048000" cy="1492250"/>
              </p:xfrm>
              <a:graphic>
                <a:graphicData uri="http://schemas.microsoft.com/office/powerpoint/2016/slidezoom">
                  <pslz:sldZm>
                    <pslz:sldZmObj sldId="298" cId="1108172924">
                      <pslz:zmPr id="{520B7CDF-677D-4DBC-A2EB-F705E0A824B5}" transitionDur="1000">
                        <p166:blipFill xmlns:p166="http://schemas.microsoft.com/office/powerpoint/2016/6/main">
                          <a:blip r:embed="rId1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7" name="Slide Zoom 16">
                  <a:extLst>
                    <a:ext uri="{FF2B5EF4-FFF2-40B4-BE49-F238E27FC236}">
                      <a16:creationId xmlns:a16="http://schemas.microsoft.com/office/drawing/2014/main" id="{F04EDCBD-4016-F430-59FF-0048B1070B0D}"/>
                    </a:ext>
                  </a:extLst>
                </p:cNvPr>
                <p:cNvPicPr>
                  <a:picLocks noGrp="1" noRot="1" noChangeAspect="1" noMove="1" noResize="1" noEditPoints="1" noAdjustHandles="1" noChangeArrowheads="1" noChangeShapeType="1"/>
                </p:cNvPicPr>
                <p:nvPr/>
              </p:nvPicPr>
              <p:blipFill>
                <a:blip r:embed="rId16"/>
                <a:stretch>
                  <a:fillRect/>
                </a:stretch>
              </p:blipFill>
              <p:spPr>
                <a:xfrm>
                  <a:off x="1043078" y="209350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6E382DC1-01E6-B756-16F1-340B6A761495}"/>
                    </a:ext>
                  </a:extLst>
                </p:cNvPr>
                <p:cNvGraphicFramePr>
                  <a:graphicFrameLocks noChangeAspect="1"/>
                </p:cNvGraphicFramePr>
                <p:nvPr/>
              </p:nvGraphicFramePr>
              <p:xfrm>
                <a:off x="4817072" y="3118659"/>
                <a:ext cx="3048000" cy="1492250"/>
              </p:xfrm>
              <a:graphic>
                <a:graphicData uri="http://schemas.microsoft.com/office/powerpoint/2016/slidezoom">
                  <pslz:sldZm>
                    <pslz:sldZmObj sldId="292" cId="2752981357">
                      <pslz:zmPr id="{BC9BE47C-F854-440A-856A-9F11EDD58BAC}" transitionDur="1000">
                        <p166:blipFill xmlns:p166="http://schemas.microsoft.com/office/powerpoint/2016/6/main">
                          <a:blip r:embed="rId1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19" name="Slide Zoom 18">
                  <a:extLst>
                    <a:ext uri="{FF2B5EF4-FFF2-40B4-BE49-F238E27FC236}">
                      <a16:creationId xmlns:a16="http://schemas.microsoft.com/office/drawing/2014/main" id="{6E382DC1-01E6-B756-16F1-340B6A761495}"/>
                    </a:ext>
                  </a:extLst>
                </p:cNvPr>
                <p:cNvPicPr>
                  <a:picLocks noGrp="1" noRot="1" noChangeAspect="1" noMove="1" noResize="1" noEditPoints="1" noAdjustHandles="1" noChangeArrowheads="1" noChangeShapeType="1"/>
                </p:cNvPicPr>
                <p:nvPr/>
              </p:nvPicPr>
              <p:blipFill>
                <a:blip r:embed="rId18"/>
                <a:stretch>
                  <a:fillRect/>
                </a:stretch>
              </p:blipFill>
              <p:spPr>
                <a:xfrm>
                  <a:off x="4577164" y="206548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F768DD28-D777-C1CE-6BC7-A82110884A2D}"/>
                    </a:ext>
                  </a:extLst>
                </p:cNvPr>
                <p:cNvGraphicFramePr>
                  <a:graphicFrameLocks noChangeAspect="1"/>
                </p:cNvGraphicFramePr>
                <p:nvPr/>
              </p:nvGraphicFramePr>
              <p:xfrm>
                <a:off x="8284649" y="3140077"/>
                <a:ext cx="3048000" cy="1492250"/>
              </p:xfrm>
              <a:graphic>
                <a:graphicData uri="http://schemas.microsoft.com/office/powerpoint/2016/slidezoom">
                  <pslz:sldZm>
                    <pslz:sldZmObj sldId="297" cId="3783380453">
                      <pslz:zmPr id="{F2B08E44-7C82-4A9D-86A1-C7DD63A77D74}" transitionDur="1000">
                        <p166:blipFill xmlns:p166="http://schemas.microsoft.com/office/powerpoint/2016/6/main">
                          <a:blip r:embed="rId1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1" name="Slide Zoom 20">
                  <a:extLst>
                    <a:ext uri="{FF2B5EF4-FFF2-40B4-BE49-F238E27FC236}">
                      <a16:creationId xmlns:a16="http://schemas.microsoft.com/office/drawing/2014/main" id="{F768DD28-D777-C1CE-6BC7-A82110884A2D}"/>
                    </a:ext>
                  </a:extLst>
                </p:cNvPr>
                <p:cNvPicPr>
                  <a:picLocks noGrp="1" noRot="1" noChangeAspect="1" noMove="1" noResize="1" noEditPoints="1" noAdjustHandles="1" noChangeArrowheads="1" noChangeShapeType="1"/>
                </p:cNvPicPr>
                <p:nvPr/>
              </p:nvPicPr>
              <p:blipFill>
                <a:blip r:embed="rId20"/>
                <a:stretch>
                  <a:fillRect/>
                </a:stretch>
              </p:blipFill>
              <p:spPr>
                <a:xfrm>
                  <a:off x="8041701" y="210666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3" name="Slide Zoom 22">
                  <a:extLst>
                    <a:ext uri="{FF2B5EF4-FFF2-40B4-BE49-F238E27FC236}">
                      <a16:creationId xmlns:a16="http://schemas.microsoft.com/office/drawing/2014/main" id="{B079B947-851A-7B99-E3B3-52887ED06FB3}"/>
                    </a:ext>
                  </a:extLst>
                </p:cNvPr>
                <p:cNvGraphicFramePr>
                  <a:graphicFrameLocks noChangeAspect="1"/>
                </p:cNvGraphicFramePr>
                <p:nvPr/>
              </p:nvGraphicFramePr>
              <p:xfrm>
                <a:off x="11837833" y="3140077"/>
                <a:ext cx="3048000" cy="1492250"/>
              </p:xfrm>
              <a:graphic>
                <a:graphicData uri="http://schemas.microsoft.com/office/powerpoint/2016/slidezoom">
                  <pslz:sldZm>
                    <pslz:sldZmObj sldId="299" cId="2710794926">
                      <pslz:zmPr id="{FB11AF83-6594-4282-8886-45EDF5AD8DFE}" transitionDur="1000">
                        <p166:blipFill xmlns:p166="http://schemas.microsoft.com/office/powerpoint/2016/6/main">
                          <a:blip r:embed="rId2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3" name="Slide Zoom 22">
                  <a:extLst>
                    <a:ext uri="{FF2B5EF4-FFF2-40B4-BE49-F238E27FC236}">
                      <a16:creationId xmlns:a16="http://schemas.microsoft.com/office/drawing/2014/main" id="{B079B947-851A-7B99-E3B3-52887ED06FB3}"/>
                    </a:ext>
                  </a:extLst>
                </p:cNvPr>
                <p:cNvPicPr>
                  <a:picLocks noGrp="1" noRot="1" noChangeAspect="1" noMove="1" noResize="1" noEditPoints="1" noAdjustHandles="1" noChangeArrowheads="1" noChangeShapeType="1"/>
                </p:cNvPicPr>
                <p:nvPr/>
              </p:nvPicPr>
              <p:blipFill>
                <a:blip r:embed="rId22"/>
                <a:stretch>
                  <a:fillRect/>
                </a:stretch>
              </p:blipFill>
              <p:spPr>
                <a:xfrm>
                  <a:off x="11591771" y="210666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5" name="Slide Zoom 24">
                  <a:extLst>
                    <a:ext uri="{FF2B5EF4-FFF2-40B4-BE49-F238E27FC236}">
                      <a16:creationId xmlns:a16="http://schemas.microsoft.com/office/drawing/2014/main" id="{806A8216-3B6C-A64C-FBCB-9FBEB2577F70}"/>
                    </a:ext>
                  </a:extLst>
                </p:cNvPr>
                <p:cNvGraphicFramePr>
                  <a:graphicFrameLocks noChangeAspect="1"/>
                </p:cNvGraphicFramePr>
                <p:nvPr/>
              </p:nvGraphicFramePr>
              <p:xfrm>
                <a:off x="15352865" y="3133231"/>
                <a:ext cx="3048000" cy="1492250"/>
              </p:xfrm>
              <a:graphic>
                <a:graphicData uri="http://schemas.microsoft.com/office/powerpoint/2016/slidezoom">
                  <pslz:sldZm>
                    <pslz:sldZmObj sldId="300" cId="345198691">
                      <pslz:zmPr id="{CA7FBDF1-4852-42B0-928C-DF33AA7C8F54}" transitionDur="1000">
                        <p166:blipFill xmlns:p166="http://schemas.microsoft.com/office/powerpoint/2016/6/main">
                          <a:blip r:embed="rId2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5" name="Slide Zoom 24">
                  <a:extLst>
                    <a:ext uri="{FF2B5EF4-FFF2-40B4-BE49-F238E27FC236}">
                      <a16:creationId xmlns:a16="http://schemas.microsoft.com/office/drawing/2014/main" id="{806A8216-3B6C-A64C-FBCB-9FBEB2577F70}"/>
                    </a:ext>
                  </a:extLst>
                </p:cNvPr>
                <p:cNvPicPr>
                  <a:picLocks noGrp="1" noRot="1" noChangeAspect="1" noMove="1" noResize="1" noEditPoints="1" noAdjustHandles="1" noChangeArrowheads="1" noChangeShapeType="1"/>
                </p:cNvPicPr>
                <p:nvPr/>
              </p:nvPicPr>
              <p:blipFill>
                <a:blip r:embed="rId24"/>
                <a:stretch>
                  <a:fillRect/>
                </a:stretch>
              </p:blipFill>
              <p:spPr>
                <a:xfrm>
                  <a:off x="15103722" y="209350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7" name="Slide Zoom 26">
                  <a:extLst>
                    <a:ext uri="{FF2B5EF4-FFF2-40B4-BE49-F238E27FC236}">
                      <a16:creationId xmlns:a16="http://schemas.microsoft.com/office/drawing/2014/main" id="{9E48EAA6-70BE-3CFC-05CB-A5A8CE8BA29D}"/>
                    </a:ext>
                  </a:extLst>
                </p:cNvPr>
                <p:cNvGraphicFramePr>
                  <a:graphicFrameLocks noChangeAspect="1"/>
                </p:cNvGraphicFramePr>
                <p:nvPr/>
              </p:nvGraphicFramePr>
              <p:xfrm>
                <a:off x="18731195" y="3133231"/>
                <a:ext cx="3048000" cy="1492250"/>
              </p:xfrm>
              <a:graphic>
                <a:graphicData uri="http://schemas.microsoft.com/office/powerpoint/2016/slidezoom">
                  <pslz:sldZm>
                    <pslz:sldZmObj sldId="289" cId="2116555242">
                      <pslz:zmPr id="{C1FE280B-F83A-4676-8573-7A2CB88577BF}" transitionDur="1000">
                        <p166:blipFill xmlns:p166="http://schemas.microsoft.com/office/powerpoint/2016/6/main">
                          <a:blip r:embed="rId2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7" name="Slide Zoom 26">
                  <a:extLst>
                    <a:ext uri="{FF2B5EF4-FFF2-40B4-BE49-F238E27FC236}">
                      <a16:creationId xmlns:a16="http://schemas.microsoft.com/office/drawing/2014/main" id="{9E48EAA6-70BE-3CFC-05CB-A5A8CE8BA29D}"/>
                    </a:ext>
                  </a:extLst>
                </p:cNvPr>
                <p:cNvPicPr>
                  <a:picLocks noGrp="1" noRot="1" noChangeAspect="1" noMove="1" noResize="1" noEditPoints="1" noAdjustHandles="1" noChangeArrowheads="1" noChangeShapeType="1"/>
                </p:cNvPicPr>
                <p:nvPr/>
              </p:nvPicPr>
              <p:blipFill>
                <a:blip r:embed="rId26"/>
                <a:stretch>
                  <a:fillRect/>
                </a:stretch>
              </p:blipFill>
              <p:spPr>
                <a:xfrm>
                  <a:off x="18479091" y="209350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29" name="Slide Zoom 28">
                  <a:extLst>
                    <a:ext uri="{FF2B5EF4-FFF2-40B4-BE49-F238E27FC236}">
                      <a16:creationId xmlns:a16="http://schemas.microsoft.com/office/drawing/2014/main" id="{C6C62B64-DD9E-1191-6F04-5C22994C534B}"/>
                    </a:ext>
                  </a:extLst>
                </p:cNvPr>
                <p:cNvGraphicFramePr>
                  <a:graphicFrameLocks noChangeAspect="1"/>
                </p:cNvGraphicFramePr>
                <p:nvPr/>
              </p:nvGraphicFramePr>
              <p:xfrm>
                <a:off x="21973341" y="3133231"/>
                <a:ext cx="3048000" cy="1492250"/>
              </p:xfrm>
              <a:graphic>
                <a:graphicData uri="http://schemas.microsoft.com/office/powerpoint/2016/slidezoom">
                  <pslz:sldZm>
                    <pslz:sldZmObj sldId="288" cId="3201962525">
                      <pslz:zmPr id="{0406A83B-F720-4205-8532-9C18C1EFAE9A}" transitionDur="1000">
                        <p166:blipFill xmlns:p166="http://schemas.microsoft.com/office/powerpoint/2016/6/main">
                          <a:blip r:embed="rId2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29" name="Slide Zoom 28">
                  <a:extLst>
                    <a:ext uri="{FF2B5EF4-FFF2-40B4-BE49-F238E27FC236}">
                      <a16:creationId xmlns:a16="http://schemas.microsoft.com/office/drawing/2014/main" id="{C6C62B64-DD9E-1191-6F04-5C22994C534B}"/>
                    </a:ext>
                  </a:extLst>
                </p:cNvPr>
                <p:cNvPicPr>
                  <a:picLocks noGrp="1" noRot="1" noChangeAspect="1" noMove="1" noResize="1" noEditPoints="1" noAdjustHandles="1" noChangeArrowheads="1" noChangeShapeType="1"/>
                </p:cNvPicPr>
                <p:nvPr/>
              </p:nvPicPr>
              <p:blipFill>
                <a:blip r:embed="rId28"/>
                <a:stretch>
                  <a:fillRect/>
                </a:stretch>
              </p:blipFill>
              <p:spPr>
                <a:xfrm>
                  <a:off x="21718395" y="209350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1" name="Slide Zoom 30">
                  <a:extLst>
                    <a:ext uri="{FF2B5EF4-FFF2-40B4-BE49-F238E27FC236}">
                      <a16:creationId xmlns:a16="http://schemas.microsoft.com/office/drawing/2014/main" id="{D441B5A2-0B08-9CB8-0A2A-0CE55493BC46}"/>
                    </a:ext>
                  </a:extLst>
                </p:cNvPr>
                <p:cNvGraphicFramePr>
                  <a:graphicFrameLocks noChangeAspect="1"/>
                </p:cNvGraphicFramePr>
                <p:nvPr/>
              </p:nvGraphicFramePr>
              <p:xfrm>
                <a:off x="25517032" y="3133231"/>
                <a:ext cx="3048000" cy="1492250"/>
              </p:xfrm>
              <a:graphic>
                <a:graphicData uri="http://schemas.microsoft.com/office/powerpoint/2016/slidezoom">
                  <pslz:sldZm>
                    <pslz:sldZmObj sldId="303" cId="334332280">
                      <pslz:zmPr id="{7E63AFCA-F836-45F9-AD4A-98324ABB6DEB}" transitionDur="1000">
                        <p166:blipFill xmlns:p166="http://schemas.microsoft.com/office/powerpoint/2016/6/main">
                          <a:blip r:embed="rId2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1" name="Slide Zoom 30">
                  <a:extLst>
                    <a:ext uri="{FF2B5EF4-FFF2-40B4-BE49-F238E27FC236}">
                      <a16:creationId xmlns:a16="http://schemas.microsoft.com/office/drawing/2014/main" id="{D441B5A2-0B08-9CB8-0A2A-0CE55493BC46}"/>
                    </a:ext>
                  </a:extLst>
                </p:cNvPr>
                <p:cNvPicPr>
                  <a:picLocks noGrp="1" noRot="1" noChangeAspect="1" noMove="1" noResize="1" noEditPoints="1" noAdjustHandles="1" noChangeArrowheads="1" noChangeShapeType="1"/>
                </p:cNvPicPr>
                <p:nvPr/>
              </p:nvPicPr>
              <p:blipFill>
                <a:blip r:embed="rId30"/>
                <a:stretch>
                  <a:fillRect/>
                </a:stretch>
              </p:blipFill>
              <p:spPr>
                <a:xfrm>
                  <a:off x="25258980" y="209350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3" name="Slide Zoom 32">
                  <a:extLst>
                    <a:ext uri="{FF2B5EF4-FFF2-40B4-BE49-F238E27FC236}">
                      <a16:creationId xmlns:a16="http://schemas.microsoft.com/office/drawing/2014/main" id="{DCAED793-7979-4350-6BBA-EFB55D6DE57C}"/>
                    </a:ext>
                  </a:extLst>
                </p:cNvPr>
                <p:cNvGraphicFramePr>
                  <a:graphicFrameLocks noChangeAspect="1"/>
                </p:cNvGraphicFramePr>
                <p:nvPr/>
              </p:nvGraphicFramePr>
              <p:xfrm>
                <a:off x="29079710" y="3118659"/>
                <a:ext cx="3048000" cy="1492250"/>
              </p:xfrm>
              <a:graphic>
                <a:graphicData uri="http://schemas.microsoft.com/office/powerpoint/2016/slidezoom">
                  <pslz:sldZm>
                    <pslz:sldZmObj sldId="301" cId="3603784345">
                      <pslz:zmPr id="{103EF517-2F4F-411E-B03A-FCBFB139309C}" transitionDur="1000">
                        <p166:blipFill xmlns:p166="http://schemas.microsoft.com/office/powerpoint/2016/6/main">
                          <a:blip r:embed="rId3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3" name="Slide Zoom 32">
                  <a:extLst>
                    <a:ext uri="{FF2B5EF4-FFF2-40B4-BE49-F238E27FC236}">
                      <a16:creationId xmlns:a16="http://schemas.microsoft.com/office/drawing/2014/main" id="{DCAED793-7979-4350-6BBA-EFB55D6DE57C}"/>
                    </a:ext>
                  </a:extLst>
                </p:cNvPr>
                <p:cNvPicPr>
                  <a:picLocks noGrp="1" noRot="1" noChangeAspect="1" noMove="1" noResize="1" noEditPoints="1" noAdjustHandles="1" noChangeArrowheads="1" noChangeShapeType="1"/>
                </p:cNvPicPr>
                <p:nvPr/>
              </p:nvPicPr>
              <p:blipFill>
                <a:blip r:embed="rId32"/>
                <a:stretch>
                  <a:fillRect/>
                </a:stretch>
              </p:blipFill>
              <p:spPr>
                <a:xfrm>
                  <a:off x="28818535" y="2065485"/>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5" name="Slide Zoom 34">
                  <a:extLst>
                    <a:ext uri="{FF2B5EF4-FFF2-40B4-BE49-F238E27FC236}">
                      <a16:creationId xmlns:a16="http://schemas.microsoft.com/office/drawing/2014/main" id="{546BA97C-F39F-1F5A-C856-8A56AD555EF7}"/>
                    </a:ext>
                  </a:extLst>
                </p:cNvPr>
                <p:cNvGraphicFramePr>
                  <a:graphicFrameLocks noChangeAspect="1"/>
                </p:cNvGraphicFramePr>
                <p:nvPr/>
              </p:nvGraphicFramePr>
              <p:xfrm>
                <a:off x="32516003" y="3079115"/>
                <a:ext cx="3048000" cy="1492250"/>
              </p:xfrm>
              <a:graphic>
                <a:graphicData uri="http://schemas.microsoft.com/office/powerpoint/2016/slidezoom">
                  <pslz:sldZm>
                    <pslz:sldZmObj sldId="302" cId="2830284224">
                      <pslz:zmPr id="{53CD1713-0150-4BED-9FFA-3D7FB35CBF1D}" transitionDur="1000">
                        <p166:blipFill xmlns:p166="http://schemas.microsoft.com/office/powerpoint/2016/6/main">
                          <a:blip r:embed="rId3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5" name="Slide Zoom 34">
                  <a:extLst>
                    <a:ext uri="{FF2B5EF4-FFF2-40B4-BE49-F238E27FC236}">
                      <a16:creationId xmlns:a16="http://schemas.microsoft.com/office/drawing/2014/main" id="{546BA97C-F39F-1F5A-C856-8A56AD555EF7}"/>
                    </a:ext>
                  </a:extLst>
                </p:cNvPr>
                <p:cNvPicPr>
                  <a:picLocks noGrp="1" noRot="1" noChangeAspect="1" noMove="1" noResize="1" noEditPoints="1" noAdjustHandles="1" noChangeArrowheads="1" noChangeShapeType="1"/>
                </p:cNvPicPr>
                <p:nvPr/>
              </p:nvPicPr>
              <p:blipFill>
                <a:blip r:embed="rId34"/>
                <a:stretch>
                  <a:fillRect/>
                </a:stretch>
              </p:blipFill>
              <p:spPr>
                <a:xfrm>
                  <a:off x="32251816" y="198944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7" name="Slide Zoom 36">
                  <a:extLst>
                    <a:ext uri="{FF2B5EF4-FFF2-40B4-BE49-F238E27FC236}">
                      <a16:creationId xmlns:a16="http://schemas.microsoft.com/office/drawing/2014/main" id="{FD065678-3E12-3463-D994-EABB92FF500B}"/>
                    </a:ext>
                  </a:extLst>
                </p:cNvPr>
                <p:cNvGraphicFramePr>
                  <a:graphicFrameLocks noChangeAspect="1"/>
                </p:cNvGraphicFramePr>
                <p:nvPr/>
              </p:nvGraphicFramePr>
              <p:xfrm>
                <a:off x="35995186" y="3079115"/>
                <a:ext cx="3048000" cy="1492250"/>
              </p:xfrm>
              <a:graphic>
                <a:graphicData uri="http://schemas.microsoft.com/office/powerpoint/2016/slidezoom">
                  <pslz:sldZm>
                    <pslz:sldZmObj sldId="304" cId="2757602925">
                      <pslz:zmPr id="{97962E41-1D64-445F-8AA3-FDABE32DABEB}" transitionDur="1000">
                        <p166:blipFill xmlns:p166="http://schemas.microsoft.com/office/powerpoint/2016/6/main">
                          <a:blip r:embed="rId35"/>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7" name="Slide Zoom 36">
                  <a:extLst>
                    <a:ext uri="{FF2B5EF4-FFF2-40B4-BE49-F238E27FC236}">
                      <a16:creationId xmlns:a16="http://schemas.microsoft.com/office/drawing/2014/main" id="{FD065678-3E12-3463-D994-EABB92FF500B}"/>
                    </a:ext>
                  </a:extLst>
                </p:cNvPr>
                <p:cNvPicPr>
                  <a:picLocks noGrp="1" noRot="1" noChangeAspect="1" noMove="1" noResize="1" noEditPoints="1" noAdjustHandles="1" noChangeArrowheads="1" noChangeShapeType="1"/>
                </p:cNvPicPr>
                <p:nvPr/>
              </p:nvPicPr>
              <p:blipFill>
                <a:blip r:embed="rId36"/>
                <a:stretch>
                  <a:fillRect/>
                </a:stretch>
              </p:blipFill>
              <p:spPr>
                <a:xfrm>
                  <a:off x="35727949" y="198944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39" name="Slide Zoom 38">
                  <a:extLst>
                    <a:ext uri="{FF2B5EF4-FFF2-40B4-BE49-F238E27FC236}">
                      <a16:creationId xmlns:a16="http://schemas.microsoft.com/office/drawing/2014/main" id="{B88E41BC-A3A6-0F22-F446-1DFD7DD18B49}"/>
                    </a:ext>
                  </a:extLst>
                </p:cNvPr>
                <p:cNvGraphicFramePr>
                  <a:graphicFrameLocks noChangeAspect="1"/>
                </p:cNvGraphicFramePr>
                <p:nvPr/>
              </p:nvGraphicFramePr>
              <p:xfrm>
                <a:off x="39396229" y="3079115"/>
                <a:ext cx="3048000" cy="1492250"/>
              </p:xfrm>
              <a:graphic>
                <a:graphicData uri="http://schemas.microsoft.com/office/powerpoint/2016/slidezoom">
                  <pslz:sldZm>
                    <pslz:sldZmObj sldId="284" cId="2870846738">
                      <pslz:zmPr id="{E46B82F2-1BE4-4C98-9273-3C07B1864BB7}" transitionDur="1000">
                        <p166:blipFill xmlns:p166="http://schemas.microsoft.com/office/powerpoint/2016/6/main">
                          <a:blip r:embed="rId37"/>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39" name="Slide Zoom 38">
                  <a:extLst>
                    <a:ext uri="{FF2B5EF4-FFF2-40B4-BE49-F238E27FC236}">
                      <a16:creationId xmlns:a16="http://schemas.microsoft.com/office/drawing/2014/main" id="{B88E41BC-A3A6-0F22-F446-1DFD7DD18B49}"/>
                    </a:ext>
                  </a:extLst>
                </p:cNvPr>
                <p:cNvPicPr>
                  <a:picLocks noGrp="1" noRot="1" noChangeAspect="1" noMove="1" noResize="1" noEditPoints="1" noAdjustHandles="1" noChangeArrowheads="1" noChangeShapeType="1"/>
                </p:cNvPicPr>
                <p:nvPr/>
              </p:nvPicPr>
              <p:blipFill>
                <a:blip r:embed="rId38"/>
                <a:stretch>
                  <a:fillRect/>
                </a:stretch>
              </p:blipFill>
              <p:spPr>
                <a:xfrm>
                  <a:off x="39126011" y="1989448"/>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1" name="Slide Zoom 40">
                  <a:extLst>
                    <a:ext uri="{FF2B5EF4-FFF2-40B4-BE49-F238E27FC236}">
                      <a16:creationId xmlns:a16="http://schemas.microsoft.com/office/drawing/2014/main" id="{B9AB4336-E435-1371-B024-AAAB7388F0D3}"/>
                    </a:ext>
                  </a:extLst>
                </p:cNvPr>
                <p:cNvGraphicFramePr>
                  <a:graphicFrameLocks noChangeAspect="1"/>
                </p:cNvGraphicFramePr>
                <p:nvPr/>
              </p:nvGraphicFramePr>
              <p:xfrm>
                <a:off x="42812312" y="3041015"/>
                <a:ext cx="3048000" cy="1492250"/>
              </p:xfrm>
              <a:graphic>
                <a:graphicData uri="http://schemas.microsoft.com/office/powerpoint/2016/slidezoom">
                  <pslz:sldZm>
                    <pslz:sldZmObj sldId="307" cId="2340982362">
                      <pslz:zmPr id="{154011D6-9E1A-4FD0-815D-0430E7D70AA3}" transitionDur="1000">
                        <p166:blipFill xmlns:p166="http://schemas.microsoft.com/office/powerpoint/2016/6/main">
                          <a:blip r:embed="rId39"/>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1" name="Slide Zoom 40">
                  <a:extLst>
                    <a:ext uri="{FF2B5EF4-FFF2-40B4-BE49-F238E27FC236}">
                      <a16:creationId xmlns:a16="http://schemas.microsoft.com/office/drawing/2014/main" id="{B9AB4336-E435-1371-B024-AAAB7388F0D3}"/>
                    </a:ext>
                  </a:extLst>
                </p:cNvPr>
                <p:cNvPicPr>
                  <a:picLocks noGrp="1" noRot="1" noChangeAspect="1" noMove="1" noResize="1" noEditPoints="1" noAdjustHandles="1" noChangeArrowheads="1" noChangeShapeType="1"/>
                </p:cNvPicPr>
                <p:nvPr/>
              </p:nvPicPr>
              <p:blipFill>
                <a:blip r:embed="rId40"/>
                <a:stretch>
                  <a:fillRect/>
                </a:stretch>
              </p:blipFill>
              <p:spPr>
                <a:xfrm>
                  <a:off x="42539100" y="1916187"/>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FB2EE65F-6F38-F60E-CE85-49E9A522A6DD}"/>
                    </a:ext>
                  </a:extLst>
                </p:cNvPr>
                <p:cNvGraphicFramePr>
                  <a:graphicFrameLocks noChangeAspect="1"/>
                </p:cNvGraphicFramePr>
                <p:nvPr/>
              </p:nvGraphicFramePr>
              <p:xfrm>
                <a:off x="46291495" y="3041015"/>
                <a:ext cx="3048000" cy="1492250"/>
              </p:xfrm>
              <a:graphic>
                <a:graphicData uri="http://schemas.microsoft.com/office/powerpoint/2016/slidezoom">
                  <pslz:sldZm>
                    <pslz:sldZmObj sldId="305" cId="1904093778">
                      <pslz:zmPr id="{2A76CE1B-9F7C-4594-A5E9-2A96926BE163}" transitionDur="1000">
                        <p166:blipFill xmlns:p166="http://schemas.microsoft.com/office/powerpoint/2016/6/main">
                          <a:blip r:embed="rId41"/>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3" name="Slide Zoom 42">
                  <a:extLst>
                    <a:ext uri="{FF2B5EF4-FFF2-40B4-BE49-F238E27FC236}">
                      <a16:creationId xmlns:a16="http://schemas.microsoft.com/office/drawing/2014/main" id="{FB2EE65F-6F38-F60E-CE85-49E9A522A6DD}"/>
                    </a:ext>
                  </a:extLst>
                </p:cNvPr>
                <p:cNvPicPr>
                  <a:picLocks noGrp="1" noRot="1" noChangeAspect="1" noMove="1" noResize="1" noEditPoints="1" noAdjustHandles="1" noChangeArrowheads="1" noChangeShapeType="1"/>
                </p:cNvPicPr>
                <p:nvPr/>
              </p:nvPicPr>
              <p:blipFill>
                <a:blip r:embed="rId42"/>
                <a:stretch>
                  <a:fillRect/>
                </a:stretch>
              </p:blipFill>
              <p:spPr>
                <a:xfrm>
                  <a:off x="46015233" y="1916187"/>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mc:AlternateContent xmlns:mc="http://schemas.openxmlformats.org/markup-compatibility/2006" xmlns:pslz="http://schemas.microsoft.com/office/powerpoint/2016/slidezoom">
          <mc:Choice Requires="pslz">
            <p:graphicFrame>
              <p:nvGraphicFramePr>
                <p:cNvPr id="45" name="Slide Zoom 44">
                  <a:extLst>
                    <a:ext uri="{FF2B5EF4-FFF2-40B4-BE49-F238E27FC236}">
                      <a16:creationId xmlns:a16="http://schemas.microsoft.com/office/drawing/2014/main" id="{97B471DE-9A71-5076-FA24-D13CA723D63C}"/>
                    </a:ext>
                  </a:extLst>
                </p:cNvPr>
                <p:cNvGraphicFramePr>
                  <a:graphicFrameLocks noChangeAspect="1"/>
                </p:cNvGraphicFramePr>
                <p:nvPr/>
              </p:nvGraphicFramePr>
              <p:xfrm>
                <a:off x="49854173" y="3041015"/>
                <a:ext cx="3048000" cy="1492250"/>
              </p:xfrm>
              <a:graphic>
                <a:graphicData uri="http://schemas.microsoft.com/office/powerpoint/2016/slidezoom">
                  <pslz:sldZm>
                    <pslz:sldZmObj sldId="309" cId="3490208895">
                      <pslz:zmPr id="{C88E4904-CE4F-48AE-B7F5-309B9482E746}" transitionDur="1000">
                        <p166:blipFill xmlns:p166="http://schemas.microsoft.com/office/powerpoint/2016/6/main">
                          <a:blip r:embed="rId43"/>
                          <a:stretch>
                            <a:fillRect/>
                          </a:stretch>
                        </p166:blipFill>
                        <p166:spPr xmlns:p166="http://schemas.microsoft.com/office/powerpoint/2016/6/main">
                          <a:xfrm>
                            <a:off x="0" y="0"/>
                            <a:ext cx="3045328" cy="2869375"/>
                          </a:xfrm>
                          <a:prstGeom prst="rect">
                            <a:avLst/>
                          </a:prstGeom>
                          <a:ln w="3175">
                            <a:solidFill>
                              <a:prstClr val="ltGray"/>
                            </a:solidFill>
                          </a:ln>
                          <a:effectLst>
                            <a:reflection blurRad="6350" stA="50000" endA="300" endPos="55000" dir="5400000" sy="-100000" algn="bl" rotWithShape="0"/>
                          </a:effectLst>
                        </p166:spPr>
                      </pslz:zmPr>
                    </pslz:sldZmObj>
                  </pslz:sldZm>
                </a:graphicData>
              </a:graphic>
            </p:graphicFrame>
          </mc:Choice>
          <mc:Fallback xmlns="">
            <p:pic>
              <p:nvPicPr>
                <p:cNvPr id="45" name="Slide Zoom 44">
                  <a:extLst>
                    <a:ext uri="{FF2B5EF4-FFF2-40B4-BE49-F238E27FC236}">
                      <a16:creationId xmlns:a16="http://schemas.microsoft.com/office/drawing/2014/main" id="{97B471DE-9A71-5076-FA24-D13CA723D63C}"/>
                    </a:ext>
                  </a:extLst>
                </p:cNvPr>
                <p:cNvPicPr>
                  <a:picLocks noGrp="1" noRot="1" noChangeAspect="1" noMove="1" noResize="1" noEditPoints="1" noAdjustHandles="1" noChangeArrowheads="1" noChangeShapeType="1"/>
                </p:cNvPicPr>
                <p:nvPr/>
              </p:nvPicPr>
              <p:blipFill>
                <a:blip r:embed="rId44"/>
                <a:stretch>
                  <a:fillRect/>
                </a:stretch>
              </p:blipFill>
              <p:spPr>
                <a:xfrm>
                  <a:off x="49574789" y="1916187"/>
                  <a:ext cx="3045328" cy="2869375"/>
                </a:xfrm>
                <a:prstGeom prst="rect">
                  <a:avLst/>
                </a:prstGeom>
                <a:ln w="3175">
                  <a:solidFill>
                    <a:prstClr val="ltGray"/>
                  </a:solidFill>
                </a:ln>
                <a:effectLst>
                  <a:reflection blurRad="6350" stA="50000" endA="300" endPos="55000" dir="5400000" sy="-100000" algn="bl" rotWithShape="0"/>
                </a:effectLst>
              </p:spPr>
            </p:pic>
          </mc:Fallback>
        </mc:AlternateContent>
      </p:grpSp>
      <p:pic>
        <p:nvPicPr>
          <p:cNvPr id="59" name="Graphic 58" descr="Caret Right outline">
            <a:hlinkClick r:id="" action="ppaction://hlinkshowjump?jump=nextslide"/>
            <a:extLst>
              <a:ext uri="{FF2B5EF4-FFF2-40B4-BE49-F238E27FC236}">
                <a16:creationId xmlns:a16="http://schemas.microsoft.com/office/drawing/2014/main" id="{48D45922-586F-9674-A4DC-B676A1442961}"/>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11871537" y="5433243"/>
            <a:ext cx="914400" cy="914400"/>
          </a:xfrm>
          <a:prstGeom prst="rect">
            <a:avLst/>
          </a:prstGeom>
        </p:spPr>
      </p:pic>
      <p:pic>
        <p:nvPicPr>
          <p:cNvPr id="61" name="Graphic 60" descr="Caret Left outline">
            <a:hlinkClick r:id="" action="ppaction://hlinkshowjump?jump=previousslide"/>
            <a:extLst>
              <a:ext uri="{FF2B5EF4-FFF2-40B4-BE49-F238E27FC236}">
                <a16:creationId xmlns:a16="http://schemas.microsoft.com/office/drawing/2014/main" id="{D5A6D742-F3F2-C673-0415-C9F81656061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1571" y="4976043"/>
            <a:ext cx="914400" cy="914400"/>
          </a:xfrm>
          <a:prstGeom prst="rect">
            <a:avLst/>
          </a:prstGeom>
        </p:spPr>
      </p:pic>
      <p:pic>
        <p:nvPicPr>
          <p:cNvPr id="62" name="Graphic 61" descr="Caret Left outline">
            <a:hlinkClick r:id="" action="ppaction://hlinkshowjump?jump=nextslide"/>
            <a:extLst>
              <a:ext uri="{FF2B5EF4-FFF2-40B4-BE49-F238E27FC236}">
                <a16:creationId xmlns:a16="http://schemas.microsoft.com/office/drawing/2014/main" id="{A80FF0E6-5CD9-402E-5222-6DD999BBBCBB}"/>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flipH="1">
            <a:off x="10864408" y="4976043"/>
            <a:ext cx="914400" cy="914400"/>
          </a:xfrm>
          <a:prstGeom prst="rect">
            <a:avLst/>
          </a:prstGeom>
        </p:spPr>
      </p:pic>
      <p:grpSp>
        <p:nvGrpSpPr>
          <p:cNvPr id="2" name="Group 1">
            <a:extLst>
              <a:ext uri="{FF2B5EF4-FFF2-40B4-BE49-F238E27FC236}">
                <a16:creationId xmlns:a16="http://schemas.microsoft.com/office/drawing/2014/main" id="{F26FFFE4-35A2-513B-6022-CF3D5F5282CE}"/>
              </a:ext>
            </a:extLst>
          </p:cNvPr>
          <p:cNvGrpSpPr/>
          <p:nvPr/>
        </p:nvGrpSpPr>
        <p:grpSpPr>
          <a:xfrm>
            <a:off x="5768611" y="5240777"/>
            <a:ext cx="680754" cy="252000"/>
            <a:chOff x="5768611" y="5240777"/>
            <a:chExt cx="680754" cy="252000"/>
          </a:xfrm>
        </p:grpSpPr>
        <p:sp>
          <p:nvSpPr>
            <p:cNvPr id="4" name="!!start">
              <a:hlinkClick r:id="" action="ppaction://hlinkshowjump?jump=firstslide"/>
              <a:extLst>
                <a:ext uri="{FF2B5EF4-FFF2-40B4-BE49-F238E27FC236}">
                  <a16:creationId xmlns:a16="http://schemas.microsoft.com/office/drawing/2014/main" id="{32E86905-7369-BDC5-2426-C49343C418F2}"/>
                </a:ext>
              </a:extLst>
            </p:cNvPr>
            <p:cNvSpPr/>
            <p:nvPr/>
          </p:nvSpPr>
          <p:spPr>
            <a:xfrm>
              <a:off x="5768611" y="5240777"/>
              <a:ext cx="252000" cy="252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end">
              <a:hlinkClick r:id="rId49" action="ppaction://hlinksldjump"/>
              <a:extLst>
                <a:ext uri="{FF2B5EF4-FFF2-40B4-BE49-F238E27FC236}">
                  <a16:creationId xmlns:a16="http://schemas.microsoft.com/office/drawing/2014/main" id="{04A828D4-CC7D-385F-4F47-5DE2766B9523}"/>
                </a:ext>
              </a:extLst>
            </p:cNvPr>
            <p:cNvSpPr/>
            <p:nvPr/>
          </p:nvSpPr>
          <p:spPr>
            <a:xfrm>
              <a:off x="6197365" y="5240777"/>
              <a:ext cx="252000" cy="252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CA"/>
            </a:p>
          </p:txBody>
        </p:sp>
      </p:grpSp>
    </p:spTree>
    <p:extLst>
      <p:ext uri="{BB962C8B-B14F-4D97-AF65-F5344CB8AC3E}">
        <p14:creationId xmlns:p14="http://schemas.microsoft.com/office/powerpoint/2010/main" val="382073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atrixVTI">
  <a:themeElements>
    <a:clrScheme name="AnalogousFromLightSeedLeftStep">
      <a:dk1>
        <a:srgbClr val="000000"/>
      </a:dk1>
      <a:lt1>
        <a:srgbClr val="FFFFFF"/>
      </a:lt1>
      <a:dk2>
        <a:srgbClr val="213B37"/>
      </a:dk2>
      <a:lt2>
        <a:srgbClr val="E8E6E2"/>
      </a:lt2>
      <a:accent1>
        <a:srgbClr val="94A4C5"/>
      </a:accent1>
      <a:accent2>
        <a:srgbClr val="7FAABA"/>
      </a:accent2>
      <a:accent3>
        <a:srgbClr val="82ACA6"/>
      </a:accent3>
      <a:accent4>
        <a:srgbClr val="77AE8F"/>
      </a:accent4>
      <a:accent5>
        <a:srgbClr val="81AD82"/>
      </a:accent5>
      <a:accent6>
        <a:srgbClr val="8AAB75"/>
      </a:accent6>
      <a:hlink>
        <a:srgbClr val="938159"/>
      </a:hlink>
      <a:folHlink>
        <a:srgbClr val="7F7F7F"/>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4149</TotalTime>
  <Words>758</Words>
  <Application>Microsoft Office PowerPoint</Application>
  <PresentationFormat>Widescreen</PresentationFormat>
  <Paragraphs>126</Paragraphs>
  <Slides>43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adonis-web</vt:lpstr>
      <vt:lpstr>Arial</vt:lpstr>
      <vt:lpstr>Avenir Next LT Pro</vt:lpstr>
      <vt:lpstr>Bahnschrift</vt:lpstr>
      <vt:lpstr>Calibri</vt:lpstr>
      <vt:lpstr>Calibri </vt:lpstr>
      <vt:lpstr>Open Sans</vt:lpstr>
      <vt:lpstr>Times New Roman</vt:lpstr>
      <vt:lpstr>Verdana</vt:lpstr>
      <vt:lpstr>MatrixVTI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HOUSE PRICE PREDICTION TOOL : UNVEILING THE FUTURE OF REAL ESTATE</vt:lpstr>
      <vt:lpstr>PowerPoint Presentation</vt:lpstr>
      <vt:lpstr>PowerPoint Presentation</vt:lpstr>
      <vt:lpstr>DATASET OF NATTY CITY- A HOUSING COMPANY</vt:lpstr>
      <vt:lpstr>PowerPoint Presentation</vt:lpstr>
      <vt:lpstr>PowerPoint Presentation</vt:lpstr>
      <vt:lpstr>PowerPoint Presentation</vt:lpstr>
      <vt:lpstr>                        KNN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Nanda Kishore</cp:lastModifiedBy>
  <cp:revision>20</cp:revision>
  <dcterms:created xsi:type="dcterms:W3CDTF">2023-08-09T14:05:06Z</dcterms:created>
  <dcterms:modified xsi:type="dcterms:W3CDTF">2023-08-14T03:48:26Z</dcterms:modified>
</cp:coreProperties>
</file>